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08" r:id="rId2"/>
    <p:sldMasterId id="2147483734" r:id="rId3"/>
    <p:sldMasterId id="2147483840" r:id="rId4"/>
  </p:sldMasterIdLst>
  <p:notesMasterIdLst>
    <p:notesMasterId r:id="rId27"/>
  </p:notesMasterIdLst>
  <p:handoutMasterIdLst>
    <p:handoutMasterId r:id="rId28"/>
  </p:handoutMasterIdLst>
  <p:sldIdLst>
    <p:sldId id="1589" r:id="rId5"/>
    <p:sldId id="1613" r:id="rId6"/>
    <p:sldId id="1641" r:id="rId7"/>
    <p:sldId id="1628" r:id="rId8"/>
    <p:sldId id="1627" r:id="rId9"/>
    <p:sldId id="1065" r:id="rId10"/>
    <p:sldId id="1630" r:id="rId11"/>
    <p:sldId id="1497" r:id="rId12"/>
    <p:sldId id="1629" r:id="rId13"/>
    <p:sldId id="1639" r:id="rId14"/>
    <p:sldId id="1067" r:id="rId15"/>
    <p:sldId id="1440" r:id="rId16"/>
    <p:sldId id="1433" r:id="rId17"/>
    <p:sldId id="1642" r:id="rId18"/>
    <p:sldId id="1643" r:id="rId19"/>
    <p:sldId id="1644" r:id="rId20"/>
    <p:sldId id="1645" r:id="rId21"/>
    <p:sldId id="1646" r:id="rId22"/>
    <p:sldId id="1647" r:id="rId23"/>
    <p:sldId id="1501" r:id="rId24"/>
    <p:sldId id="1634" r:id="rId25"/>
    <p:sldId id="1635" r:id="rId26"/>
  </p:sldIdLst>
  <p:sldSz cx="9144000" cy="5143500" type="screen16x9"/>
  <p:notesSz cx="9296400" cy="70104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scaleToFitPaper="1" frameSlides="1"/>
  <p:clrMru>
    <a:srgbClr val="CEFF43"/>
    <a:srgbClr val="FFB28B"/>
    <a:srgbClr val="FFFF66"/>
    <a:srgbClr val="99CC00"/>
    <a:srgbClr val="D26900"/>
    <a:srgbClr val="387626"/>
    <a:srgbClr val="FF99CC"/>
    <a:srgbClr val="CC0066"/>
    <a:srgbClr val="006600"/>
    <a:srgbClr val="D95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A43BE7-1A77-4677-BA39-22905A7DCF36}" v="2" dt="2022-05-09T14:28:14.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9" autoAdjust="0"/>
    <p:restoredTop sz="88292" autoAdjust="0"/>
  </p:normalViewPr>
  <p:slideViewPr>
    <p:cSldViewPr snapToGrid="0" snapToObjects="1">
      <p:cViewPr varScale="1">
        <p:scale>
          <a:sx n="81" d="100"/>
          <a:sy n="81" d="100"/>
        </p:scale>
        <p:origin x="1050" y="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4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 Sibly" userId="9e07c0a5-cea4-42ba-8bc8-06ceecf9c54b" providerId="ADAL" clId="{41A43BE7-1A77-4677-BA39-22905A7DCF36}"/>
    <pc:docChg chg="modSld">
      <pc:chgData name="Will Sibly" userId="9e07c0a5-cea4-42ba-8bc8-06ceecf9c54b" providerId="ADAL" clId="{41A43BE7-1A77-4677-BA39-22905A7DCF36}" dt="2022-05-09T14:28:55.354" v="14" actId="1076"/>
      <pc:docMkLst>
        <pc:docMk/>
      </pc:docMkLst>
      <pc:sldChg chg="addSp modSp mod">
        <pc:chgData name="Will Sibly" userId="9e07c0a5-cea4-42ba-8bc8-06ceecf9c54b" providerId="ADAL" clId="{41A43BE7-1A77-4677-BA39-22905A7DCF36}" dt="2022-05-09T14:28:55.354" v="14" actId="1076"/>
        <pc:sldMkLst>
          <pc:docMk/>
          <pc:sldMk cId="1022668850" sldId="1630"/>
        </pc:sldMkLst>
        <pc:picChg chg="add mod">
          <ac:chgData name="Will Sibly" userId="9e07c0a5-cea4-42ba-8bc8-06ceecf9c54b" providerId="ADAL" clId="{41A43BE7-1A77-4677-BA39-22905A7DCF36}" dt="2022-05-09T14:28:47.751" v="12" actId="1076"/>
          <ac:picMkLst>
            <pc:docMk/>
            <pc:sldMk cId="1022668850" sldId="1630"/>
            <ac:picMk id="2" creationId="{9DEDC1B5-E335-CAD2-C79C-FC21B1E47700}"/>
          </ac:picMkLst>
        </pc:picChg>
        <pc:picChg chg="add mod ord">
          <ac:chgData name="Will Sibly" userId="9e07c0a5-cea4-42ba-8bc8-06ceecf9c54b" providerId="ADAL" clId="{41A43BE7-1A77-4677-BA39-22905A7DCF36}" dt="2022-05-09T14:28:50.529" v="13" actId="1076"/>
          <ac:picMkLst>
            <pc:docMk/>
            <pc:sldMk cId="1022668850" sldId="1630"/>
            <ac:picMk id="3" creationId="{A223B2F6-FCE6-F3DB-7958-699C57D3909B}"/>
          </ac:picMkLst>
        </pc:picChg>
        <pc:picChg chg="mod">
          <ac:chgData name="Will Sibly" userId="9e07c0a5-cea4-42ba-8bc8-06ceecf9c54b" providerId="ADAL" clId="{41A43BE7-1A77-4677-BA39-22905A7DCF36}" dt="2022-05-09T14:28:55.354" v="14" actId="1076"/>
          <ac:picMkLst>
            <pc:docMk/>
            <pc:sldMk cId="1022668850" sldId="1630"/>
            <ac:picMk id="6" creationId="{E5AC7DC3-D086-0369-441F-6FBB2B517D6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067392714034244E-2"/>
          <c:y val="0"/>
          <c:w val="0.82475962206606157"/>
          <c:h val="0.91624032371885766"/>
        </c:manualLayout>
      </c:layout>
      <c:pieChart>
        <c:varyColors val="1"/>
        <c:ser>
          <c:idx val="0"/>
          <c:order val="0"/>
          <c:tx>
            <c:strRef>
              <c:f>Sheet1!$B$1</c:f>
              <c:strCache>
                <c:ptCount val="1"/>
                <c:pt idx="0">
                  <c:v>Sales</c:v>
                </c:pt>
              </c:strCache>
            </c:strRef>
          </c:tx>
          <c:spPr>
            <a:ln>
              <a:solidFill>
                <a:schemeClr val="bg1"/>
              </a:solidFill>
            </a:ln>
          </c:spPr>
          <c:dPt>
            <c:idx val="0"/>
            <c:bubble3D val="0"/>
            <c:spPr>
              <a:solidFill>
                <a:srgbClr val="FFFF66"/>
              </a:solidFill>
              <a:ln w="19050">
                <a:solidFill>
                  <a:schemeClr val="bg1"/>
                </a:solidFill>
              </a:ln>
              <a:effectLst/>
            </c:spPr>
            <c:extLst>
              <c:ext xmlns:c16="http://schemas.microsoft.com/office/drawing/2014/chart" uri="{C3380CC4-5D6E-409C-BE32-E72D297353CC}">
                <c16:uniqueId val="{00000005-50C2-451F-BB07-167D6E9975C9}"/>
              </c:ext>
            </c:extLst>
          </c:dPt>
          <c:dPt>
            <c:idx val="1"/>
            <c:bubble3D val="0"/>
            <c:spPr>
              <a:solidFill>
                <a:srgbClr val="CEFF43"/>
              </a:solidFill>
              <a:ln w="19050">
                <a:solidFill>
                  <a:schemeClr val="bg1"/>
                </a:solidFill>
              </a:ln>
              <a:effectLst/>
            </c:spPr>
            <c:extLst>
              <c:ext xmlns:c16="http://schemas.microsoft.com/office/drawing/2014/chart" uri="{C3380CC4-5D6E-409C-BE32-E72D297353CC}">
                <c16:uniqueId val="{00000004-50C2-451F-BB07-167D6E9975C9}"/>
              </c:ext>
            </c:extLst>
          </c:dPt>
          <c:dPt>
            <c:idx val="2"/>
            <c:bubble3D val="0"/>
            <c:spPr>
              <a:solidFill>
                <a:srgbClr val="FFB28B"/>
              </a:solidFill>
              <a:ln w="19050">
                <a:solidFill>
                  <a:schemeClr val="bg1"/>
                </a:solidFill>
              </a:ln>
              <a:effectLst/>
            </c:spPr>
            <c:extLst>
              <c:ext xmlns:c16="http://schemas.microsoft.com/office/drawing/2014/chart" uri="{C3380CC4-5D6E-409C-BE32-E72D297353CC}">
                <c16:uniqueId val="{00000003-50C2-451F-BB07-167D6E9975C9}"/>
              </c:ext>
            </c:extLst>
          </c:dPt>
          <c:dPt>
            <c:idx val="3"/>
            <c:bubble3D val="0"/>
            <c:spPr>
              <a:solidFill>
                <a:schemeClr val="accent1">
                  <a:lumMod val="60000"/>
                  <a:lumOff val="40000"/>
                </a:schemeClr>
              </a:solidFill>
              <a:ln w="19050">
                <a:solidFill>
                  <a:schemeClr val="bg1"/>
                </a:solidFill>
              </a:ln>
              <a:effectLst/>
            </c:spPr>
            <c:extLst>
              <c:ext xmlns:c16="http://schemas.microsoft.com/office/drawing/2014/chart" uri="{C3380CC4-5D6E-409C-BE32-E72D297353CC}">
                <c16:uniqueId val="{00000002-50C2-451F-BB07-167D6E9975C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50C2-451F-BB07-167D6E9975C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E12ABC-484C-4F78-A0D9-E857727B104A}"/>
              </a:ext>
            </a:extLst>
          </p:cNvPr>
          <p:cNvSpPr>
            <a:spLocks noGrp="1"/>
          </p:cNvSpPr>
          <p:nvPr>
            <p:ph type="hdr" sz="quarter"/>
          </p:nvPr>
        </p:nvSpPr>
        <p:spPr>
          <a:xfrm>
            <a:off x="0" y="1"/>
            <a:ext cx="4028440" cy="350520"/>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95C024C1-24EE-427F-88A7-95721D7A1341}"/>
              </a:ext>
            </a:extLst>
          </p:cNvPr>
          <p:cNvSpPr>
            <a:spLocks noGrp="1"/>
          </p:cNvSpPr>
          <p:nvPr>
            <p:ph type="dt" sz="quarter" idx="1"/>
          </p:nvPr>
        </p:nvSpPr>
        <p:spPr>
          <a:xfrm>
            <a:off x="5266347" y="1"/>
            <a:ext cx="4028440" cy="3505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4C9C6BE5-0935-4C55-9738-7BF050693B38}" type="datetimeFigureOut">
              <a:rPr lang="en-US" altLang="en-US"/>
              <a:pPr>
                <a:defRPr/>
              </a:pPr>
              <a:t>5/9/2022</a:t>
            </a:fld>
            <a:endParaRPr lang="en-US" altLang="en-US"/>
          </a:p>
        </p:txBody>
      </p:sp>
      <p:sp>
        <p:nvSpPr>
          <p:cNvPr id="4" name="Footer Placeholder 3">
            <a:extLst>
              <a:ext uri="{FF2B5EF4-FFF2-40B4-BE49-F238E27FC236}">
                <a16:creationId xmlns:a16="http://schemas.microsoft.com/office/drawing/2014/main" id="{09950E0A-E883-49BE-A61B-1E853D71A4E5}"/>
              </a:ext>
            </a:extLst>
          </p:cNvPr>
          <p:cNvSpPr>
            <a:spLocks noGrp="1"/>
          </p:cNvSpPr>
          <p:nvPr>
            <p:ph type="ftr" sz="quarter" idx="2"/>
          </p:nvPr>
        </p:nvSpPr>
        <p:spPr>
          <a:xfrm>
            <a:off x="0" y="6658258"/>
            <a:ext cx="4028440" cy="3505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071E25FB-E31B-4D00-AC0B-0128958AAB63}"/>
              </a:ext>
            </a:extLst>
          </p:cNvPr>
          <p:cNvSpPr>
            <a:spLocks noGrp="1"/>
          </p:cNvSpPr>
          <p:nvPr>
            <p:ph type="sldNum" sz="quarter" idx="3"/>
          </p:nvPr>
        </p:nvSpPr>
        <p:spPr>
          <a:xfrm>
            <a:off x="5266347" y="6658258"/>
            <a:ext cx="4028440" cy="3505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FA6550EE-42A9-449B-A790-16FF3A78E8F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9A3F1F-D583-40AA-AA80-9AB26CBD7B0E}"/>
              </a:ext>
            </a:extLst>
          </p:cNvPr>
          <p:cNvSpPr>
            <a:spLocks noGrp="1"/>
          </p:cNvSpPr>
          <p:nvPr>
            <p:ph type="hdr" sz="quarter"/>
          </p:nvPr>
        </p:nvSpPr>
        <p:spPr>
          <a:xfrm>
            <a:off x="0" y="1"/>
            <a:ext cx="4028440" cy="350520"/>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defRPr>
            </a:lvl1pPr>
          </a:lstStyle>
          <a:p>
            <a:pPr>
              <a:defRPr/>
            </a:pPr>
            <a:endParaRPr lang="en-GB"/>
          </a:p>
        </p:txBody>
      </p:sp>
      <p:sp>
        <p:nvSpPr>
          <p:cNvPr id="3" name="Date Placeholder 2">
            <a:extLst>
              <a:ext uri="{FF2B5EF4-FFF2-40B4-BE49-F238E27FC236}">
                <a16:creationId xmlns:a16="http://schemas.microsoft.com/office/drawing/2014/main" id="{6057E519-8CF5-40F2-9D83-C6318D315A69}"/>
              </a:ext>
            </a:extLst>
          </p:cNvPr>
          <p:cNvSpPr>
            <a:spLocks noGrp="1"/>
          </p:cNvSpPr>
          <p:nvPr>
            <p:ph type="dt" idx="1"/>
          </p:nvPr>
        </p:nvSpPr>
        <p:spPr>
          <a:xfrm>
            <a:off x="5266347" y="1"/>
            <a:ext cx="4028440" cy="3505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A2B12B27-7D44-41CF-8486-A1503ECAD70D}" type="datetimeFigureOut">
              <a:rPr lang="en-GB" altLang="en-US"/>
              <a:pPr>
                <a:defRPr/>
              </a:pPr>
              <a:t>09/05/2022</a:t>
            </a:fld>
            <a:endParaRPr lang="en-GB" altLang="en-US"/>
          </a:p>
        </p:txBody>
      </p:sp>
      <p:sp>
        <p:nvSpPr>
          <p:cNvPr id="4" name="Slide Image Placeholder 3">
            <a:extLst>
              <a:ext uri="{FF2B5EF4-FFF2-40B4-BE49-F238E27FC236}">
                <a16:creationId xmlns:a16="http://schemas.microsoft.com/office/drawing/2014/main" id="{36FDF5A2-52BF-4F68-ABE1-384896740FD8}"/>
              </a:ext>
            </a:extLst>
          </p:cNvPr>
          <p:cNvSpPr>
            <a:spLocks noGrp="1" noRot="1" noChangeAspect="1"/>
          </p:cNvSpPr>
          <p:nvPr>
            <p:ph type="sldImg" idx="2"/>
          </p:nvPr>
        </p:nvSpPr>
        <p:spPr>
          <a:xfrm>
            <a:off x="2312988" y="527050"/>
            <a:ext cx="4670425" cy="2627313"/>
          </a:xfrm>
          <a:prstGeom prst="rect">
            <a:avLst/>
          </a:prstGeom>
          <a:noFill/>
          <a:ln w="12700">
            <a:solidFill>
              <a:prstClr val="black"/>
            </a:solidFill>
          </a:ln>
        </p:spPr>
        <p:txBody>
          <a:bodyPr vert="horz" lIns="93177" tIns="46589" rIns="93177" bIns="46589" rtlCol="0" anchor="ctr"/>
          <a:lstStyle/>
          <a:p>
            <a:pPr lvl="0"/>
            <a:endParaRPr lang="en-GB" noProof="0"/>
          </a:p>
        </p:txBody>
      </p:sp>
      <p:sp>
        <p:nvSpPr>
          <p:cNvPr id="5" name="Notes Placeholder 4">
            <a:extLst>
              <a:ext uri="{FF2B5EF4-FFF2-40B4-BE49-F238E27FC236}">
                <a16:creationId xmlns:a16="http://schemas.microsoft.com/office/drawing/2014/main" id="{7A99633E-436D-486B-9191-9E643BDB474A}"/>
              </a:ext>
            </a:extLst>
          </p:cNvPr>
          <p:cNvSpPr>
            <a:spLocks noGrp="1"/>
          </p:cNvSpPr>
          <p:nvPr>
            <p:ph type="body" sz="quarter" idx="3"/>
          </p:nvPr>
        </p:nvSpPr>
        <p:spPr>
          <a:xfrm>
            <a:off x="929640" y="3329941"/>
            <a:ext cx="7437120" cy="31546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67A73919-52B7-4031-83DC-29EC40B6DC2D}"/>
              </a:ext>
            </a:extLst>
          </p:cNvPr>
          <p:cNvSpPr>
            <a:spLocks noGrp="1"/>
          </p:cNvSpPr>
          <p:nvPr>
            <p:ph type="ftr" sz="quarter" idx="4"/>
          </p:nvPr>
        </p:nvSpPr>
        <p:spPr>
          <a:xfrm>
            <a:off x="0" y="6658258"/>
            <a:ext cx="4028440" cy="3505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defRPr>
            </a:lvl1pPr>
          </a:lstStyle>
          <a:p>
            <a:pPr>
              <a:defRPr/>
            </a:pPr>
            <a:endParaRPr lang="en-GB"/>
          </a:p>
        </p:txBody>
      </p:sp>
      <p:sp>
        <p:nvSpPr>
          <p:cNvPr id="7" name="Slide Number Placeholder 6">
            <a:extLst>
              <a:ext uri="{FF2B5EF4-FFF2-40B4-BE49-F238E27FC236}">
                <a16:creationId xmlns:a16="http://schemas.microsoft.com/office/drawing/2014/main" id="{2E595C2F-59A7-43FA-9674-6AD9024F4A33}"/>
              </a:ext>
            </a:extLst>
          </p:cNvPr>
          <p:cNvSpPr>
            <a:spLocks noGrp="1"/>
          </p:cNvSpPr>
          <p:nvPr>
            <p:ph type="sldNum" sz="quarter" idx="5"/>
          </p:nvPr>
        </p:nvSpPr>
        <p:spPr>
          <a:xfrm>
            <a:off x="5266347" y="6658258"/>
            <a:ext cx="4028440" cy="3505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50EDC207-253C-49CD-BF14-E6939875A54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Thanks for inviting me </a:t>
            </a:r>
          </a:p>
          <a:p>
            <a:endParaRPr lang="en-GB" dirty="0"/>
          </a:p>
          <a:p>
            <a:r>
              <a:rPr lang="en-GB" dirty="0"/>
              <a:t>Nature – the more I find out the more I realise things I don’t know. Farming and wider industries that drive our societies rely on nature</a:t>
            </a:r>
          </a:p>
          <a:p>
            <a:endParaRPr lang="en-GB" dirty="0"/>
          </a:p>
          <a:p>
            <a:r>
              <a:rPr lang="en-GB" dirty="0"/>
              <a:t>I’m here today to go over what LEAF does, how it is an enabler for driving positive natural environment and resource management in farming and show a few case studies from projects were have been doing *One of which Park Farm has been involved in </a:t>
            </a:r>
          </a:p>
        </p:txBody>
      </p:sp>
      <p:sp>
        <p:nvSpPr>
          <p:cNvPr id="4" name="Slide Number Placeholder 3"/>
          <p:cNvSpPr>
            <a:spLocks noGrp="1"/>
          </p:cNvSpPr>
          <p:nvPr>
            <p:ph type="sldNum" sz="quarter" idx="5"/>
          </p:nvPr>
        </p:nvSpPr>
        <p:spPr/>
        <p:txBody>
          <a:bodyPr/>
          <a:lstStyle/>
          <a:p>
            <a:pPr marL="0" marR="0" lvl="0" indent="0" algn="r" defTabSz="908548" rtl="0" eaLnBrk="1" fontAlgn="auto" latinLnBrk="0" hangingPunct="1">
              <a:lnSpc>
                <a:spcPct val="100000"/>
              </a:lnSpc>
              <a:spcBef>
                <a:spcPts val="0"/>
              </a:spcBef>
              <a:spcAft>
                <a:spcPts val="0"/>
              </a:spcAft>
              <a:buClrTx/>
              <a:buSzTx/>
              <a:buFontTx/>
              <a:buNone/>
              <a:tabLst/>
              <a:defRPr/>
            </a:pPr>
            <a:fld id="{2F93D2EF-716E-1C4A-95F9-D29D173A64BE}" type="slidenum">
              <a:rPr kumimoji="0" lang="en-US" sz="13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pPr marL="0" marR="0" lvl="0" indent="0" algn="r" defTabSz="908548"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680593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Applicable to all types and whole farm – important! Inclusive and support all sectors in the industry. </a:t>
            </a:r>
          </a:p>
          <a:p>
            <a:endParaRPr lang="en-GB" dirty="0"/>
          </a:p>
          <a:p>
            <a:r>
              <a:rPr lang="en-GB" dirty="0"/>
              <a:t>Some sectors have a more difficult time in the noise around farming and the environment, so it’s important to give the medium to them. </a:t>
            </a:r>
          </a:p>
        </p:txBody>
      </p:sp>
      <p:sp>
        <p:nvSpPr>
          <p:cNvPr id="4" name="Slide Number Placeholder 3"/>
          <p:cNvSpPr>
            <a:spLocks noGrp="1"/>
          </p:cNvSpPr>
          <p:nvPr>
            <p:ph type="sldNum" sz="quarter" idx="5"/>
          </p:nvPr>
        </p:nvSpPr>
        <p:spPr/>
        <p:txBody>
          <a:bodyPr/>
          <a:lstStyle/>
          <a:p>
            <a:pPr>
              <a:defRPr/>
            </a:pPr>
            <a:fld id="{50EDC207-253C-49CD-BF14-E6939875A54A}" type="slidenum">
              <a:rPr lang="en-GB" altLang="en-US" smtClean="0"/>
              <a:pPr>
                <a:defRPr/>
              </a:pPr>
              <a:t>10</a:t>
            </a:fld>
            <a:endParaRPr lang="en-GB" altLang="en-US"/>
          </a:p>
        </p:txBody>
      </p:sp>
    </p:spTree>
    <p:extLst>
      <p:ext uri="{BB962C8B-B14F-4D97-AF65-F5344CB8AC3E}">
        <p14:creationId xmlns:p14="http://schemas.microsoft.com/office/powerpoint/2010/main" val="748410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3D2EF-716E-1C4A-95F9-D29D173A64B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272134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3D2EF-716E-1C4A-95F9-D29D173A64B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2633900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3D2EF-716E-1C4A-95F9-D29D173A64B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1871264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5750" indent="-285750">
              <a:buFontTx/>
              <a:buChar char="-"/>
            </a:pPr>
            <a:endParaRPr lang="en-GB" altLang="en-US" dirty="0"/>
          </a:p>
        </p:txBody>
      </p:sp>
      <p:sp>
        <p:nvSpPr>
          <p:cNvPr id="50180"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66763" indent="-293688" defTabSz="966788">
              <a:spcBef>
                <a:spcPct val="30000"/>
              </a:spcBef>
              <a:defRPr sz="1200">
                <a:solidFill>
                  <a:schemeClr val="tx1"/>
                </a:solidFill>
                <a:latin typeface="Arial" panose="020B0604020202020204" pitchFamily="34" charset="0"/>
              </a:defRPr>
            </a:lvl2pPr>
            <a:lvl3pPr marL="1179513" indent="-234950" defTabSz="966788">
              <a:spcBef>
                <a:spcPct val="30000"/>
              </a:spcBef>
              <a:defRPr sz="1200">
                <a:solidFill>
                  <a:schemeClr val="tx1"/>
                </a:solidFill>
                <a:latin typeface="Arial" panose="020B0604020202020204" pitchFamily="34" charset="0"/>
              </a:defRPr>
            </a:lvl3pPr>
            <a:lvl4pPr marL="1652588" indent="-234950" defTabSz="966788">
              <a:spcBef>
                <a:spcPct val="30000"/>
              </a:spcBef>
              <a:defRPr sz="1200">
                <a:solidFill>
                  <a:schemeClr val="tx1"/>
                </a:solidFill>
                <a:latin typeface="Arial" panose="020B0604020202020204" pitchFamily="34" charset="0"/>
              </a:defRPr>
            </a:lvl4pPr>
            <a:lvl5pPr marL="2125663" indent="-234950" defTabSz="966788">
              <a:spcBef>
                <a:spcPct val="30000"/>
              </a:spcBef>
              <a:defRPr sz="1200">
                <a:solidFill>
                  <a:schemeClr val="tx1"/>
                </a:solidFill>
                <a:latin typeface="Arial" panose="020B0604020202020204" pitchFamily="34" charset="0"/>
              </a:defRPr>
            </a:lvl5pPr>
            <a:lvl6pPr marL="2582863" indent="-234950" defTabSz="966788" eaLnBrk="0" fontAlgn="base" hangingPunct="0">
              <a:spcBef>
                <a:spcPct val="30000"/>
              </a:spcBef>
              <a:spcAft>
                <a:spcPct val="0"/>
              </a:spcAft>
              <a:defRPr sz="1200">
                <a:solidFill>
                  <a:schemeClr val="tx1"/>
                </a:solidFill>
                <a:latin typeface="Arial" panose="020B0604020202020204" pitchFamily="34" charset="0"/>
              </a:defRPr>
            </a:lvl6pPr>
            <a:lvl7pPr marL="3040063" indent="-234950" defTabSz="966788" eaLnBrk="0" fontAlgn="base" hangingPunct="0">
              <a:spcBef>
                <a:spcPct val="30000"/>
              </a:spcBef>
              <a:spcAft>
                <a:spcPct val="0"/>
              </a:spcAft>
              <a:defRPr sz="1200">
                <a:solidFill>
                  <a:schemeClr val="tx1"/>
                </a:solidFill>
                <a:latin typeface="Arial" panose="020B0604020202020204" pitchFamily="34" charset="0"/>
              </a:defRPr>
            </a:lvl7pPr>
            <a:lvl8pPr marL="3497263" indent="-234950" defTabSz="966788" eaLnBrk="0" fontAlgn="base" hangingPunct="0">
              <a:spcBef>
                <a:spcPct val="30000"/>
              </a:spcBef>
              <a:spcAft>
                <a:spcPct val="0"/>
              </a:spcAft>
              <a:defRPr sz="1200">
                <a:solidFill>
                  <a:schemeClr val="tx1"/>
                </a:solidFill>
                <a:latin typeface="Arial" panose="020B0604020202020204" pitchFamily="34" charset="0"/>
              </a:defRPr>
            </a:lvl8pPr>
            <a:lvl9pPr marL="3954463" indent="-234950" defTabSz="9667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66788" rtl="0" eaLnBrk="1" fontAlgn="auto" latinLnBrk="0" hangingPunct="1">
              <a:lnSpc>
                <a:spcPct val="100000"/>
              </a:lnSpc>
              <a:spcBef>
                <a:spcPct val="0"/>
              </a:spcBef>
              <a:spcAft>
                <a:spcPts val="0"/>
              </a:spcAft>
              <a:buClrTx/>
              <a:buSzTx/>
              <a:buFontTx/>
              <a:buNone/>
              <a:tabLst/>
              <a:defRPr/>
            </a:pPr>
            <a:fld id="{F1FEF72F-8FF5-404D-B09E-29AEF49F6A70}"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66788" rtl="0" eaLnBrk="1" fontAlgn="auto" latinLnBrk="0" hangingPunct="1">
                <a:lnSpc>
                  <a:spcPct val="100000"/>
                </a:lnSpc>
                <a:spcBef>
                  <a:spcPct val="0"/>
                </a:spcBef>
                <a:spcAft>
                  <a:spcPts val="0"/>
                </a:spcAft>
                <a:buClrTx/>
                <a:buSzTx/>
                <a:buFontTx/>
                <a:buNone/>
                <a:tabLst/>
                <a:defRPr/>
              </a:pPr>
              <a:t>20</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0662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Tidal waves disasters that are bringing big challenges. +Fert, fuel and connections with the very complex food and global system, which is heavily embedded and not easy to change. Like waves breaking, things go up and down in public eye.   </a:t>
            </a:r>
          </a:p>
          <a:p>
            <a:endParaRPr lang="en-GB" dirty="0"/>
          </a:p>
          <a:p>
            <a:r>
              <a:rPr lang="en-GB" dirty="0"/>
              <a:t>Farmers increasing battling with climate (drought, rain, wind). In UK, could be an advantage? New crops and yields from carbon atmosphere, but also new pests. We just don’t know how things are going to go. </a:t>
            </a:r>
          </a:p>
          <a:p>
            <a:endParaRPr lang="en-GB" dirty="0"/>
          </a:p>
          <a:p>
            <a:r>
              <a:rPr lang="en-GB" dirty="0"/>
              <a:t>Biodiversity is a resource for farmers, and it has declined!</a:t>
            </a:r>
          </a:p>
          <a:p>
            <a:endParaRPr lang="en-GB" dirty="0"/>
          </a:p>
          <a:p>
            <a:pPr algn="l"/>
            <a:r>
              <a:rPr lang="en-GB" b="1" i="0" cap="all" dirty="0">
                <a:solidFill>
                  <a:srgbClr val="757575"/>
                </a:solidFill>
                <a:effectLst/>
                <a:latin typeface="Source Sans Pro" panose="020B0503030403020204" pitchFamily="34" charset="0"/>
              </a:rPr>
              <a:t>HIGHLIGHTS</a:t>
            </a:r>
          </a:p>
          <a:p>
            <a:pPr algn="l">
              <a:buFont typeface="Arial" panose="020B0604020202020204" pitchFamily="34" charset="0"/>
              <a:buChar char="•"/>
            </a:pPr>
            <a:r>
              <a:rPr lang="en-GB" b="0" i="0" dirty="0">
                <a:solidFill>
                  <a:srgbClr val="5B616B"/>
                </a:solidFill>
                <a:effectLst/>
                <a:latin typeface="Source Sans Pro" panose="020B0503030403020204" pitchFamily="34" charset="0"/>
              </a:rPr>
              <a:t>Earth’s temperature has risen by 0.14° F (0.08° C) per decade since 1880, and the rate of warming over the past 40 years is more than twice that: 0.32° F (0.18° C) per decade since 1981.</a:t>
            </a:r>
          </a:p>
          <a:p>
            <a:pPr algn="l">
              <a:buFont typeface="Arial" panose="020B0604020202020204" pitchFamily="34" charset="0"/>
              <a:buChar char="•"/>
            </a:pPr>
            <a:r>
              <a:rPr lang="en-GB" b="0" i="0" dirty="0">
                <a:solidFill>
                  <a:srgbClr val="5B616B"/>
                </a:solidFill>
                <a:effectLst/>
                <a:latin typeface="Source Sans Pro" panose="020B0503030403020204" pitchFamily="34" charset="0"/>
              </a:rPr>
              <a:t>2020 was the second-warmest year on record based on NOAA’s temperature data, and land areas were record warm.</a:t>
            </a:r>
          </a:p>
          <a:p>
            <a:pPr algn="l">
              <a:buFont typeface="Arial" panose="020B0604020202020204" pitchFamily="34" charset="0"/>
              <a:buChar char="•"/>
            </a:pPr>
            <a:r>
              <a:rPr lang="en-GB" b="0" i="0" dirty="0">
                <a:solidFill>
                  <a:srgbClr val="5B616B"/>
                </a:solidFill>
                <a:effectLst/>
                <a:latin typeface="Source Sans Pro" panose="020B0503030403020204" pitchFamily="34" charset="0"/>
              </a:rPr>
              <a:t>Averaged across land and ocean, the 2020 surface temperature was 1.76° F (0.98° Celsius) warmer than the twentieth-century average of 57.0°F (13.9°C) and 2.14˚F (1.19˚C) warmer than the pre-industrial period (1880-1900).</a:t>
            </a:r>
          </a:p>
          <a:p>
            <a:pPr algn="l">
              <a:buFont typeface="Arial" panose="020B0604020202020204" pitchFamily="34" charset="0"/>
              <a:buChar char="•"/>
            </a:pPr>
            <a:r>
              <a:rPr lang="en-GB" b="0" i="0" dirty="0">
                <a:solidFill>
                  <a:srgbClr val="5B616B"/>
                </a:solidFill>
                <a:effectLst/>
                <a:latin typeface="Source Sans Pro" panose="020B0503030403020204" pitchFamily="34" charset="0"/>
              </a:rPr>
              <a:t>Despite a late-year La Niña event that cooled a wide swath of the tropical Pacific Ocean, 2020 came just 0.04˚ Fahrenheit (0.02˚Celsius) shy of tying 2016 for warmest year on record.  </a:t>
            </a:r>
          </a:p>
          <a:p>
            <a:pPr algn="l">
              <a:buFont typeface="Arial" panose="020B0604020202020204" pitchFamily="34" charset="0"/>
              <a:buChar char="•"/>
            </a:pPr>
            <a:r>
              <a:rPr lang="en-GB" b="0" i="0" dirty="0">
                <a:solidFill>
                  <a:srgbClr val="5B616B"/>
                </a:solidFill>
                <a:effectLst/>
                <a:latin typeface="Source Sans Pro" panose="020B0503030403020204" pitchFamily="34" charset="0"/>
              </a:rPr>
              <a:t>The 10 warmest years on record have occurred since 2005.</a:t>
            </a:r>
          </a:p>
          <a:p>
            <a:pPr algn="l">
              <a:buFont typeface="Arial" panose="020B0604020202020204" pitchFamily="34" charset="0"/>
              <a:buChar char="•"/>
            </a:pPr>
            <a:r>
              <a:rPr lang="en-GB" b="0" i="0" dirty="0">
                <a:solidFill>
                  <a:srgbClr val="5B616B"/>
                </a:solidFill>
                <a:effectLst/>
                <a:latin typeface="Source Sans Pro" panose="020B0503030403020204" pitchFamily="34" charset="0"/>
              </a:rPr>
              <a:t>From 1900 to 1980 a new temperature record was set on average every 13.5 years; from 1981–2019, a new record was set every 3 years.</a:t>
            </a:r>
          </a:p>
          <a:p>
            <a:endParaRPr lang="en-GB" dirty="0"/>
          </a:p>
          <a:p>
            <a:r>
              <a:rPr lang="en-GB" b="0" i="0" dirty="0">
                <a:solidFill>
                  <a:srgbClr val="202124"/>
                </a:solidFill>
                <a:effectLst/>
                <a:latin typeface="arial" panose="020B0604020202020204" pitchFamily="34" charset="0"/>
              </a:rPr>
              <a:t>“The Living Planet Index is one of the most comprehensive measures of global biodiversity. </a:t>
            </a:r>
            <a:r>
              <a:rPr lang="en-GB" b="1" i="0" dirty="0">
                <a:solidFill>
                  <a:srgbClr val="202124"/>
                </a:solidFill>
                <a:effectLst/>
                <a:latin typeface="arial" panose="020B0604020202020204" pitchFamily="34" charset="0"/>
              </a:rPr>
              <a:t>An average decline of 68 percent in the past 50 years</a:t>
            </a:r>
            <a:r>
              <a:rPr lang="en-GB" b="0" i="0" dirty="0">
                <a:solidFill>
                  <a:srgbClr val="202124"/>
                </a:solidFill>
                <a:effectLst/>
                <a:latin typeface="arial" panose="020B0604020202020204" pitchFamily="34" charset="0"/>
              </a:rPr>
              <a:t> is catastrophic, and clear evidence of the damage human activity is doing to the natural world,” said Andrew Terry, director of conservation at </a:t>
            </a:r>
            <a:r>
              <a:rPr lang="en-GB" b="0" i="0" dirty="0" err="1">
                <a:solidFill>
                  <a:srgbClr val="202124"/>
                </a:solidFill>
                <a:effectLst/>
                <a:latin typeface="arial" panose="020B0604020202020204" pitchFamily="34" charset="0"/>
              </a:rPr>
              <a:t>ZSL</a:t>
            </a:r>
            <a:endParaRPr lang="en-GB" b="0" i="0" dirty="0">
              <a:solidFill>
                <a:srgbClr val="202124"/>
              </a:solidFill>
              <a:effectLst/>
              <a:latin typeface="arial" panose="020B0604020202020204" pitchFamily="34" charset="0"/>
            </a:endParaRPr>
          </a:p>
          <a:p>
            <a:endParaRPr lang="en-GB" b="0" i="0" dirty="0">
              <a:solidFill>
                <a:srgbClr val="202124"/>
              </a:solidFill>
              <a:effectLst/>
              <a:latin typeface="arial" panose="020B0604020202020204" pitchFamily="34" charset="0"/>
            </a:endParaRPr>
          </a:p>
          <a:p>
            <a:endParaRPr lang="en-GB" b="0" i="0" dirty="0">
              <a:solidFill>
                <a:srgbClr val="202124"/>
              </a:solidFill>
              <a:effectLst/>
              <a:latin typeface="arial" panose="020B0604020202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08548" rtl="0" eaLnBrk="1" fontAlgn="auto" latinLnBrk="0" hangingPunct="1">
              <a:lnSpc>
                <a:spcPct val="100000"/>
              </a:lnSpc>
              <a:spcBef>
                <a:spcPts val="0"/>
              </a:spcBef>
              <a:spcAft>
                <a:spcPts val="0"/>
              </a:spcAft>
              <a:buClrTx/>
              <a:buSzTx/>
              <a:buFontTx/>
              <a:buNone/>
              <a:tabLst/>
              <a:defRPr/>
            </a:pPr>
            <a:fld id="{2F93D2EF-716E-1C4A-95F9-D29D173A64BE}" type="slidenum">
              <a:rPr kumimoji="0" lang="en-US" sz="13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pPr marL="0" marR="0" lvl="0" indent="0" algn="r" defTabSz="908548"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1345692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changes going on to address these challenges and the wider food system that is now embedded with complexities. </a:t>
            </a:r>
          </a:p>
          <a:p>
            <a:endParaRPr lang="en-GB" dirty="0"/>
          </a:p>
          <a:p>
            <a:r>
              <a:rPr lang="en-GB" dirty="0"/>
              <a:t>The National Food Strategy, ELMs, innovation and research </a:t>
            </a:r>
          </a:p>
          <a:p>
            <a:endParaRPr lang="en-GB" dirty="0"/>
          </a:p>
          <a:p>
            <a:r>
              <a:rPr lang="en-GB" dirty="0"/>
              <a:t>It will come down to how, as an industry we management our environment and natural resources. </a:t>
            </a:r>
          </a:p>
          <a:p>
            <a:endParaRPr lang="en-GB" dirty="0"/>
          </a:p>
          <a:p>
            <a:r>
              <a:rPr lang="en-GB" dirty="0"/>
              <a:t>Soil is he lifeblood of the planet, </a:t>
            </a:r>
          </a:p>
        </p:txBody>
      </p:sp>
      <p:sp>
        <p:nvSpPr>
          <p:cNvPr id="4" name="Slide Number Placeholder 3"/>
          <p:cNvSpPr>
            <a:spLocks noGrp="1"/>
          </p:cNvSpPr>
          <p:nvPr>
            <p:ph type="sldNum" sz="quarter" idx="5"/>
          </p:nvPr>
        </p:nvSpPr>
        <p:spPr/>
        <p:txBody>
          <a:bodyPr/>
          <a:lstStyle/>
          <a:p>
            <a:pPr>
              <a:defRPr/>
            </a:pPr>
            <a:fld id="{50EDC207-253C-49CD-BF14-E6939875A54A}" type="slidenum">
              <a:rPr lang="en-GB" altLang="en-US" smtClean="0"/>
              <a:pPr>
                <a:defRPr/>
              </a:pPr>
              <a:t>3</a:t>
            </a:fld>
            <a:endParaRPr lang="en-GB" altLang="en-US"/>
          </a:p>
        </p:txBody>
      </p:sp>
    </p:spTree>
    <p:extLst>
      <p:ext uri="{BB962C8B-B14F-4D97-AF65-F5344CB8AC3E}">
        <p14:creationId xmlns:p14="http://schemas.microsoft.com/office/powerpoint/2010/main" val="3977084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30 years, the three pillars… </a:t>
            </a:r>
          </a:p>
          <a:p>
            <a:endParaRPr lang="en-GB" dirty="0"/>
          </a:p>
          <a:p>
            <a:r>
              <a:rPr lang="en-GB" dirty="0"/>
              <a:t>Where does LEAF come in? </a:t>
            </a:r>
          </a:p>
          <a:p>
            <a:endParaRPr lang="en-GB" dirty="0"/>
          </a:p>
          <a:p>
            <a:r>
              <a:rPr lang="en-GB" dirty="0"/>
              <a:t>One of many brilliant organisations adding to the drive in how to do things better. </a:t>
            </a:r>
          </a:p>
          <a:p>
            <a:endParaRPr lang="en-GB" dirty="0"/>
          </a:p>
        </p:txBody>
      </p:sp>
      <p:sp>
        <p:nvSpPr>
          <p:cNvPr id="4" name="Slide Number Placeholder 3"/>
          <p:cNvSpPr>
            <a:spLocks noGrp="1"/>
          </p:cNvSpPr>
          <p:nvPr>
            <p:ph type="sldNum" sz="quarter" idx="5"/>
          </p:nvPr>
        </p:nvSpPr>
        <p:spPr/>
        <p:txBody>
          <a:bodyPr/>
          <a:lstStyle/>
          <a:p>
            <a:pPr>
              <a:defRPr/>
            </a:pPr>
            <a:fld id="{50EDC207-253C-49CD-BF14-E6939875A54A}" type="slidenum">
              <a:rPr lang="en-GB" altLang="en-US" smtClean="0"/>
              <a:pPr>
                <a:defRPr/>
              </a:pPr>
              <a:t>4</a:t>
            </a:fld>
            <a:endParaRPr lang="en-GB" altLang="en-US"/>
          </a:p>
        </p:txBody>
      </p:sp>
    </p:spTree>
    <p:extLst>
      <p:ext uri="{BB962C8B-B14F-4D97-AF65-F5344CB8AC3E}">
        <p14:creationId xmlns:p14="http://schemas.microsoft.com/office/powerpoint/2010/main" val="1936633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3D2EF-716E-1C4A-95F9-D29D173A64B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1503328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3D2EF-716E-1C4A-95F9-D29D173A64B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348042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Annabel, pictures….</a:t>
            </a:r>
          </a:p>
        </p:txBody>
      </p:sp>
      <p:sp>
        <p:nvSpPr>
          <p:cNvPr id="4" name="Slide Number Placeholder 3"/>
          <p:cNvSpPr>
            <a:spLocks noGrp="1"/>
          </p:cNvSpPr>
          <p:nvPr>
            <p:ph type="sldNum" sz="quarter" idx="5"/>
          </p:nvPr>
        </p:nvSpPr>
        <p:spPr/>
        <p:txBody>
          <a:bodyPr/>
          <a:lstStyle/>
          <a:p>
            <a:pPr>
              <a:defRPr/>
            </a:pPr>
            <a:fld id="{50EDC207-253C-49CD-BF14-E6939875A54A}" type="slidenum">
              <a:rPr lang="en-GB" altLang="en-US" smtClean="0"/>
              <a:pPr>
                <a:defRPr/>
              </a:pPr>
              <a:t>7</a:t>
            </a:fld>
            <a:endParaRPr lang="en-GB" altLang="en-US"/>
          </a:p>
        </p:txBody>
      </p:sp>
    </p:spTree>
    <p:extLst>
      <p:ext uri="{BB962C8B-B14F-4D97-AF65-F5344CB8AC3E}">
        <p14:creationId xmlns:p14="http://schemas.microsoft.com/office/powerpoint/2010/main" val="1417942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Connection with consumer, who want sustainability </a:t>
            </a:r>
          </a:p>
          <a:p>
            <a:endParaRPr lang="en-GB" dirty="0"/>
          </a:p>
          <a:p>
            <a:r>
              <a:rPr lang="en-GB" dirty="0"/>
              <a:t>Applicable for all farm types and whole farm </a:t>
            </a:r>
          </a:p>
          <a:p>
            <a:endParaRPr lang="en-GB" dirty="0"/>
          </a:p>
          <a:p>
            <a:r>
              <a:rPr lang="en-GB" dirty="0"/>
              <a:t>ISEAL Alliance Code Compliant – fully impartial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3D2EF-716E-1C4A-95F9-D29D173A64B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339575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Driven by consumers &lt;&gt; retailers &lt;&gt; LEAF Marque  </a:t>
            </a:r>
          </a:p>
          <a:p>
            <a:endParaRPr lang="en-GB" dirty="0"/>
          </a:p>
          <a:p>
            <a:r>
              <a:rPr lang="en-GB" dirty="0"/>
              <a:t>Proud of these impacts, 48% of UK fresh produce is LEAF Marque. </a:t>
            </a:r>
          </a:p>
          <a:p>
            <a:endParaRPr lang="en-GB" dirty="0"/>
          </a:p>
          <a:p>
            <a:r>
              <a:rPr lang="en-GB" dirty="0"/>
              <a:t>Renewable energy and carbon </a:t>
            </a:r>
            <a:r>
              <a:rPr lang="en-GB" dirty="0" err="1"/>
              <a:t>footprinting</a:t>
            </a:r>
            <a:r>
              <a:rPr lang="en-GB" dirty="0"/>
              <a:t> </a:t>
            </a:r>
          </a:p>
          <a:p>
            <a:endParaRPr lang="en-GB" dirty="0"/>
          </a:p>
          <a:p>
            <a:r>
              <a:rPr lang="en-GB" dirty="0"/>
              <a:t>SOM and carbon capture </a:t>
            </a:r>
          </a:p>
          <a:p>
            <a:endParaRPr lang="en-GB" dirty="0"/>
          </a:p>
          <a:p>
            <a:r>
              <a:rPr lang="en-GB" dirty="0"/>
              <a:t>15% of biodiversity area</a:t>
            </a:r>
          </a:p>
        </p:txBody>
      </p:sp>
      <p:sp>
        <p:nvSpPr>
          <p:cNvPr id="4" name="Slide Number Placeholder 3"/>
          <p:cNvSpPr>
            <a:spLocks noGrp="1"/>
          </p:cNvSpPr>
          <p:nvPr>
            <p:ph type="sldNum" sz="quarter" idx="5"/>
          </p:nvPr>
        </p:nvSpPr>
        <p:spPr/>
        <p:txBody>
          <a:bodyPr/>
          <a:lstStyle/>
          <a:p>
            <a:pPr>
              <a:defRPr/>
            </a:pPr>
            <a:fld id="{50EDC207-253C-49CD-BF14-E6939875A54A}" type="slidenum">
              <a:rPr lang="en-GB" altLang="en-US" smtClean="0"/>
              <a:pPr>
                <a:defRPr/>
              </a:pPr>
              <a:t>9</a:t>
            </a:fld>
            <a:endParaRPr lang="en-GB" altLang="en-US"/>
          </a:p>
        </p:txBody>
      </p:sp>
    </p:spTree>
    <p:extLst>
      <p:ext uri="{BB962C8B-B14F-4D97-AF65-F5344CB8AC3E}">
        <p14:creationId xmlns:p14="http://schemas.microsoft.com/office/powerpoint/2010/main" val="3082806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presentationpanda.com/blog/new-presentation-statistics/" TargetMode="External"/><Relationship Id="rId2" Type="http://schemas.openxmlformats.org/officeDocument/2006/relationships/hyperlink" Target="https://www.infographicdesignteam.com/blog/5-stats-to-know-before-creating-your-next-powerpoint-presentation-and-how-to-improve-on-it/" TargetMode="Externa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C4E-FCD6-1B4D-9905-72E11C87B9A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AECC9F7-2779-B441-8982-F36776540CA6}"/>
              </a:ext>
            </a:extLst>
          </p:cNvPr>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8227D42-16E2-2348-B5B6-0CEBCF142326}"/>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5" name="Footer Placeholder 4">
            <a:extLst>
              <a:ext uri="{FF2B5EF4-FFF2-40B4-BE49-F238E27FC236}">
                <a16:creationId xmlns:a16="http://schemas.microsoft.com/office/drawing/2014/main" id="{94EED8FE-EE52-2144-A0B2-28752375E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FE620E-1FE0-8E46-89F6-E64EFD95E873}"/>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2266597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D9C93-A8AF-D543-B35E-FCB706A7E5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A70ADD-1596-EE49-90DB-FDACE5AE63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20F4D-4D40-2444-BB9D-4992486D2596}"/>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5" name="Footer Placeholder 4">
            <a:extLst>
              <a:ext uri="{FF2B5EF4-FFF2-40B4-BE49-F238E27FC236}">
                <a16:creationId xmlns:a16="http://schemas.microsoft.com/office/drawing/2014/main" id="{0964135D-843D-0748-88A1-D8F6C8072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35CC1-E14D-6642-9A5B-A0F3E18E8E0E}"/>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650230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E65451-BABB-404D-9D3E-5B51C43387F2}"/>
              </a:ext>
            </a:extLst>
          </p:cNvPr>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99545E-3ADA-814C-B957-7B5FE769E532}"/>
              </a:ext>
            </a:extLst>
          </p:cNvPr>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AB9FF-3243-5A4B-8613-2E76BE45F6EE}"/>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5" name="Footer Placeholder 4">
            <a:extLst>
              <a:ext uri="{FF2B5EF4-FFF2-40B4-BE49-F238E27FC236}">
                <a16:creationId xmlns:a16="http://schemas.microsoft.com/office/drawing/2014/main" id="{9E6C0C37-823E-0B40-BED7-35E556422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C32E6C-2F77-0E4C-B436-5EE5265EA890}"/>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3879574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5768806F-DF5C-40BF-A392-7B491B25FFA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6F6FEDB-F119-44C7-A251-DD420988D2F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6116399-AEF7-4404-8D91-C84544581C86}"/>
              </a:ext>
            </a:extLst>
          </p:cNvPr>
          <p:cNvSpPr>
            <a:spLocks noGrp="1" noChangeArrowheads="1"/>
          </p:cNvSpPr>
          <p:nvPr>
            <p:ph type="sldNum" sz="quarter" idx="12"/>
          </p:nvPr>
        </p:nvSpPr>
        <p:spPr>
          <a:ln/>
        </p:spPr>
        <p:txBody>
          <a:bodyPr/>
          <a:lstStyle>
            <a:lvl1pPr>
              <a:defRPr/>
            </a:lvl1pPr>
          </a:lstStyle>
          <a:p>
            <a:pPr>
              <a:defRPr/>
            </a:pPr>
            <a:fld id="{D8835D2C-D69A-4FDB-8071-C6B32B760612}" type="slidenum">
              <a:rPr lang="en-US" altLang="en-US"/>
              <a:pPr>
                <a:defRPr/>
              </a:pPr>
              <a:t>‹#›</a:t>
            </a:fld>
            <a:endParaRPr lang="en-US" altLang="en-US"/>
          </a:p>
        </p:txBody>
      </p:sp>
    </p:spTree>
    <p:extLst>
      <p:ext uri="{BB962C8B-B14F-4D97-AF65-F5344CB8AC3E}">
        <p14:creationId xmlns:p14="http://schemas.microsoft.com/office/powerpoint/2010/main" val="1070202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5A956473-B1B4-41E3-B9B1-9E3A7D0792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7B0ED8F-48E8-40A8-997A-96CFDF0017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CC6E10B-69D8-4FD4-9BEE-4F7033A3C74B}"/>
              </a:ext>
            </a:extLst>
          </p:cNvPr>
          <p:cNvSpPr>
            <a:spLocks noGrp="1" noChangeArrowheads="1"/>
          </p:cNvSpPr>
          <p:nvPr>
            <p:ph type="sldNum" sz="quarter" idx="12"/>
          </p:nvPr>
        </p:nvSpPr>
        <p:spPr>
          <a:ln/>
        </p:spPr>
        <p:txBody>
          <a:bodyPr/>
          <a:lstStyle>
            <a:lvl1pPr>
              <a:defRPr/>
            </a:lvl1pPr>
          </a:lstStyle>
          <a:p>
            <a:pPr>
              <a:defRPr/>
            </a:pPr>
            <a:fld id="{989EC039-5580-4292-BE3F-E70CE73596F4}" type="slidenum">
              <a:rPr lang="en-US" altLang="en-US"/>
              <a:pPr>
                <a:defRPr/>
              </a:pPr>
              <a:t>‹#›</a:t>
            </a:fld>
            <a:endParaRPr lang="en-US" altLang="en-US"/>
          </a:p>
        </p:txBody>
      </p:sp>
    </p:spTree>
    <p:extLst>
      <p:ext uri="{BB962C8B-B14F-4D97-AF65-F5344CB8AC3E}">
        <p14:creationId xmlns:p14="http://schemas.microsoft.com/office/powerpoint/2010/main" val="696110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34EF0115-0818-4698-AC63-DFD8EEB5EB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4284ADA-525D-4B70-8E4F-8606D68330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3A8FDB6-C5F5-4605-9F99-57A8ACF7FBCD}"/>
              </a:ext>
            </a:extLst>
          </p:cNvPr>
          <p:cNvSpPr>
            <a:spLocks noGrp="1" noChangeArrowheads="1"/>
          </p:cNvSpPr>
          <p:nvPr>
            <p:ph type="sldNum" sz="quarter" idx="12"/>
          </p:nvPr>
        </p:nvSpPr>
        <p:spPr>
          <a:ln/>
        </p:spPr>
        <p:txBody>
          <a:bodyPr/>
          <a:lstStyle>
            <a:lvl1pPr>
              <a:defRPr/>
            </a:lvl1pPr>
          </a:lstStyle>
          <a:p>
            <a:pPr>
              <a:defRPr/>
            </a:pPr>
            <a:fld id="{E99B235A-1ACB-4590-A2E1-F0B1FBCA5827}" type="slidenum">
              <a:rPr lang="en-US" altLang="en-US"/>
              <a:pPr>
                <a:defRPr/>
              </a:pPr>
              <a:t>‹#›</a:t>
            </a:fld>
            <a:endParaRPr lang="en-US" altLang="en-US"/>
          </a:p>
        </p:txBody>
      </p:sp>
    </p:spTree>
    <p:extLst>
      <p:ext uri="{BB962C8B-B14F-4D97-AF65-F5344CB8AC3E}">
        <p14:creationId xmlns:p14="http://schemas.microsoft.com/office/powerpoint/2010/main" val="1138373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9AD6AC2C-F15C-435C-BDCC-E43A4BE546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73CF78A-E402-4A7E-BE72-201AF44E34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8186FD9-DFD1-4F89-A16D-A6E7B4A16EB0}"/>
              </a:ext>
            </a:extLst>
          </p:cNvPr>
          <p:cNvSpPr>
            <a:spLocks noGrp="1" noChangeArrowheads="1"/>
          </p:cNvSpPr>
          <p:nvPr>
            <p:ph type="sldNum" sz="quarter" idx="12"/>
          </p:nvPr>
        </p:nvSpPr>
        <p:spPr>
          <a:ln/>
        </p:spPr>
        <p:txBody>
          <a:bodyPr/>
          <a:lstStyle>
            <a:lvl1pPr>
              <a:defRPr/>
            </a:lvl1pPr>
          </a:lstStyle>
          <a:p>
            <a:pPr>
              <a:defRPr/>
            </a:pPr>
            <a:fld id="{C15D2241-BFB5-4D20-B1F8-B4871C775B7A}" type="slidenum">
              <a:rPr lang="en-US" altLang="en-US"/>
              <a:pPr>
                <a:defRPr/>
              </a:pPr>
              <a:t>‹#›</a:t>
            </a:fld>
            <a:endParaRPr lang="en-US" altLang="en-US"/>
          </a:p>
        </p:txBody>
      </p:sp>
    </p:spTree>
    <p:extLst>
      <p:ext uri="{BB962C8B-B14F-4D97-AF65-F5344CB8AC3E}">
        <p14:creationId xmlns:p14="http://schemas.microsoft.com/office/powerpoint/2010/main" val="2311737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42B8C0E2-2EE0-448E-94C5-B7EFBA33B4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102A121-7728-44DB-9CAF-C883BED2E5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C5A077D-0585-4EA8-82D0-AB1D387CD526}"/>
              </a:ext>
            </a:extLst>
          </p:cNvPr>
          <p:cNvSpPr>
            <a:spLocks noGrp="1" noChangeArrowheads="1"/>
          </p:cNvSpPr>
          <p:nvPr>
            <p:ph type="sldNum" sz="quarter" idx="12"/>
          </p:nvPr>
        </p:nvSpPr>
        <p:spPr>
          <a:ln/>
        </p:spPr>
        <p:txBody>
          <a:bodyPr/>
          <a:lstStyle>
            <a:lvl1pPr>
              <a:defRPr/>
            </a:lvl1pPr>
          </a:lstStyle>
          <a:p>
            <a:pPr>
              <a:defRPr/>
            </a:pPr>
            <a:fld id="{12410A7C-EF47-4E0E-AF61-16223FF9FFDE}" type="slidenum">
              <a:rPr lang="en-US" altLang="en-US"/>
              <a:pPr>
                <a:defRPr/>
              </a:pPr>
              <a:t>‹#›</a:t>
            </a:fld>
            <a:endParaRPr lang="en-US" altLang="en-US"/>
          </a:p>
        </p:txBody>
      </p:sp>
    </p:spTree>
    <p:extLst>
      <p:ext uri="{BB962C8B-B14F-4D97-AF65-F5344CB8AC3E}">
        <p14:creationId xmlns:p14="http://schemas.microsoft.com/office/powerpoint/2010/main" val="3720814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64216536-D80C-44B3-928B-DEDAE8B81CB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9C05F3B-6487-491A-8E90-7F576B9A8C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FBBFA1B8-E752-4E21-A870-304F194DD3F1}"/>
              </a:ext>
            </a:extLst>
          </p:cNvPr>
          <p:cNvSpPr>
            <a:spLocks noGrp="1" noChangeArrowheads="1"/>
          </p:cNvSpPr>
          <p:nvPr>
            <p:ph type="sldNum" sz="quarter" idx="12"/>
          </p:nvPr>
        </p:nvSpPr>
        <p:spPr>
          <a:ln/>
        </p:spPr>
        <p:txBody>
          <a:bodyPr/>
          <a:lstStyle>
            <a:lvl1pPr>
              <a:defRPr/>
            </a:lvl1pPr>
          </a:lstStyle>
          <a:p>
            <a:pPr>
              <a:defRPr/>
            </a:pPr>
            <a:fld id="{B12102A8-19DD-4A0B-8217-FC27DE4BCA54}" type="slidenum">
              <a:rPr lang="en-US" altLang="en-US"/>
              <a:pPr>
                <a:defRPr/>
              </a:pPr>
              <a:t>‹#›</a:t>
            </a:fld>
            <a:endParaRPr lang="en-US" altLang="en-US"/>
          </a:p>
        </p:txBody>
      </p:sp>
    </p:spTree>
    <p:extLst>
      <p:ext uri="{BB962C8B-B14F-4D97-AF65-F5344CB8AC3E}">
        <p14:creationId xmlns:p14="http://schemas.microsoft.com/office/powerpoint/2010/main" val="1553881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A8161F-3149-41FC-8217-09C9210816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F9FE841-0FA5-46BF-BA31-55F2997B22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5156C39-E4D6-4994-A036-285DC017D395}"/>
              </a:ext>
            </a:extLst>
          </p:cNvPr>
          <p:cNvSpPr>
            <a:spLocks noGrp="1" noChangeArrowheads="1"/>
          </p:cNvSpPr>
          <p:nvPr>
            <p:ph type="sldNum" sz="quarter" idx="12"/>
          </p:nvPr>
        </p:nvSpPr>
        <p:spPr>
          <a:ln/>
        </p:spPr>
        <p:txBody>
          <a:bodyPr/>
          <a:lstStyle>
            <a:lvl1pPr>
              <a:defRPr/>
            </a:lvl1pPr>
          </a:lstStyle>
          <a:p>
            <a:pPr>
              <a:defRPr/>
            </a:pPr>
            <a:fld id="{90CB0B69-6A4D-4465-9C4B-8A7D3AF2AB52}" type="slidenum">
              <a:rPr lang="en-US" altLang="en-US"/>
              <a:pPr>
                <a:defRPr/>
              </a:pPr>
              <a:t>‹#›</a:t>
            </a:fld>
            <a:endParaRPr lang="en-US" altLang="en-US"/>
          </a:p>
        </p:txBody>
      </p:sp>
    </p:spTree>
    <p:extLst>
      <p:ext uri="{BB962C8B-B14F-4D97-AF65-F5344CB8AC3E}">
        <p14:creationId xmlns:p14="http://schemas.microsoft.com/office/powerpoint/2010/main" val="488696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DE634833-57EF-4B0D-BE51-A54FF08A6E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46F63B4-12D4-4E37-8597-49DD9CE4B1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0B18C76-EB23-42AA-906B-47421CB25B33}"/>
              </a:ext>
            </a:extLst>
          </p:cNvPr>
          <p:cNvSpPr>
            <a:spLocks noGrp="1" noChangeArrowheads="1"/>
          </p:cNvSpPr>
          <p:nvPr>
            <p:ph type="sldNum" sz="quarter" idx="12"/>
          </p:nvPr>
        </p:nvSpPr>
        <p:spPr>
          <a:ln/>
        </p:spPr>
        <p:txBody>
          <a:bodyPr/>
          <a:lstStyle>
            <a:lvl1pPr>
              <a:defRPr/>
            </a:lvl1pPr>
          </a:lstStyle>
          <a:p>
            <a:pPr>
              <a:defRPr/>
            </a:pPr>
            <a:fld id="{E5F867AD-580F-4A69-B4F8-4FBBD1095816}" type="slidenum">
              <a:rPr lang="en-US" altLang="en-US"/>
              <a:pPr>
                <a:defRPr/>
              </a:pPr>
              <a:t>‹#›</a:t>
            </a:fld>
            <a:endParaRPr lang="en-US" altLang="en-US"/>
          </a:p>
        </p:txBody>
      </p:sp>
    </p:spTree>
    <p:extLst>
      <p:ext uri="{BB962C8B-B14F-4D97-AF65-F5344CB8AC3E}">
        <p14:creationId xmlns:p14="http://schemas.microsoft.com/office/powerpoint/2010/main" val="60897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0EB96-A978-EE4B-A996-F44F151223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7F653-229A-554B-8068-8CD8D4A01C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3D583-5328-664B-9891-881DF041C117}"/>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5" name="Footer Placeholder 4">
            <a:extLst>
              <a:ext uri="{FF2B5EF4-FFF2-40B4-BE49-F238E27FC236}">
                <a16:creationId xmlns:a16="http://schemas.microsoft.com/office/drawing/2014/main" id="{7AAC60E2-ACD0-4A4D-AE7A-C6E89EAF4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F60F0-652E-9B4B-96CA-E89EDB62C29B}"/>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4123618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49AF72AB-307B-49CB-95EF-F13B67B9F5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D1001FA-A4BF-4CDA-BC5D-38EF7CC9790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A1399CE-D123-484B-A7D0-E766241B5DC7}"/>
              </a:ext>
            </a:extLst>
          </p:cNvPr>
          <p:cNvSpPr>
            <a:spLocks noGrp="1" noChangeArrowheads="1"/>
          </p:cNvSpPr>
          <p:nvPr>
            <p:ph type="sldNum" sz="quarter" idx="12"/>
          </p:nvPr>
        </p:nvSpPr>
        <p:spPr>
          <a:ln/>
        </p:spPr>
        <p:txBody>
          <a:bodyPr/>
          <a:lstStyle>
            <a:lvl1pPr>
              <a:defRPr/>
            </a:lvl1pPr>
          </a:lstStyle>
          <a:p>
            <a:pPr>
              <a:defRPr/>
            </a:pPr>
            <a:fld id="{98F5247E-5F36-425C-9D2A-3E8BE22D2298}" type="slidenum">
              <a:rPr lang="en-US" altLang="en-US"/>
              <a:pPr>
                <a:defRPr/>
              </a:pPr>
              <a:t>‹#›</a:t>
            </a:fld>
            <a:endParaRPr lang="en-US" altLang="en-US"/>
          </a:p>
        </p:txBody>
      </p:sp>
    </p:spTree>
    <p:extLst>
      <p:ext uri="{BB962C8B-B14F-4D97-AF65-F5344CB8AC3E}">
        <p14:creationId xmlns:p14="http://schemas.microsoft.com/office/powerpoint/2010/main" val="536931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C9F0E7D-4FB8-456E-A638-8BBBE8BCD2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4C2B476-BD4B-4FE1-A2AA-53BB391337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31C3B92-A5F1-429F-A337-545C4C415F6F}"/>
              </a:ext>
            </a:extLst>
          </p:cNvPr>
          <p:cNvSpPr>
            <a:spLocks noGrp="1" noChangeArrowheads="1"/>
          </p:cNvSpPr>
          <p:nvPr>
            <p:ph type="sldNum" sz="quarter" idx="12"/>
          </p:nvPr>
        </p:nvSpPr>
        <p:spPr>
          <a:ln/>
        </p:spPr>
        <p:txBody>
          <a:bodyPr/>
          <a:lstStyle>
            <a:lvl1pPr>
              <a:defRPr/>
            </a:lvl1pPr>
          </a:lstStyle>
          <a:p>
            <a:pPr>
              <a:defRPr/>
            </a:pPr>
            <a:fld id="{7954ED76-5B46-48EF-9574-87A4BF39F270}" type="slidenum">
              <a:rPr lang="en-US" altLang="en-US"/>
              <a:pPr>
                <a:defRPr/>
              </a:pPr>
              <a:t>‹#›</a:t>
            </a:fld>
            <a:endParaRPr lang="en-US" altLang="en-US"/>
          </a:p>
        </p:txBody>
      </p:sp>
    </p:spTree>
    <p:extLst>
      <p:ext uri="{BB962C8B-B14F-4D97-AF65-F5344CB8AC3E}">
        <p14:creationId xmlns:p14="http://schemas.microsoft.com/office/powerpoint/2010/main" val="1652741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F52E3F35-9B78-43B7-A401-36790EA984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9BBF697-0082-4481-9556-4812BDC3F2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9C3D3AD-26E6-48C5-A64A-A56B4BA04805}"/>
              </a:ext>
            </a:extLst>
          </p:cNvPr>
          <p:cNvSpPr>
            <a:spLocks noGrp="1" noChangeArrowheads="1"/>
          </p:cNvSpPr>
          <p:nvPr>
            <p:ph type="sldNum" sz="quarter" idx="12"/>
          </p:nvPr>
        </p:nvSpPr>
        <p:spPr>
          <a:ln/>
        </p:spPr>
        <p:txBody>
          <a:bodyPr/>
          <a:lstStyle>
            <a:lvl1pPr>
              <a:defRPr/>
            </a:lvl1pPr>
          </a:lstStyle>
          <a:p>
            <a:pPr>
              <a:defRPr/>
            </a:pPr>
            <a:fld id="{C9512754-28C6-4954-A624-E4518B36BD16}" type="slidenum">
              <a:rPr lang="en-US" altLang="en-US"/>
              <a:pPr>
                <a:defRPr/>
              </a:pPr>
              <a:t>‹#›</a:t>
            </a:fld>
            <a:endParaRPr lang="en-US" altLang="en-US"/>
          </a:p>
        </p:txBody>
      </p:sp>
    </p:spTree>
    <p:extLst>
      <p:ext uri="{BB962C8B-B14F-4D97-AF65-F5344CB8AC3E}">
        <p14:creationId xmlns:p14="http://schemas.microsoft.com/office/powerpoint/2010/main" val="3400778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over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CB548-FE90-A447-88CA-0E42E6EAA1F8}"/>
              </a:ext>
            </a:extLst>
          </p:cNvPr>
          <p:cNvSpPr/>
          <p:nvPr/>
        </p:nvSpPr>
        <p:spPr>
          <a:xfrm>
            <a:off x="1857264" y="2041447"/>
            <a:ext cx="2232971" cy="10476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l"/>
            <a:r>
              <a:rPr lang="en-US" sz="1000" b="1" dirty="0"/>
              <a:t>Plum</a:t>
            </a:r>
          </a:p>
        </p:txBody>
      </p:sp>
      <p:sp>
        <p:nvSpPr>
          <p:cNvPr id="6" name="Rectangle 5">
            <a:extLst>
              <a:ext uri="{FF2B5EF4-FFF2-40B4-BE49-F238E27FC236}">
                <a16:creationId xmlns:a16="http://schemas.microsoft.com/office/drawing/2014/main" id="{73D8144E-B6FF-7B4C-9D6D-5A2CC7ACEAD3}"/>
              </a:ext>
            </a:extLst>
          </p:cNvPr>
          <p:cNvSpPr/>
          <p:nvPr/>
        </p:nvSpPr>
        <p:spPr>
          <a:xfrm>
            <a:off x="4228759" y="2041447"/>
            <a:ext cx="2232971" cy="104768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l"/>
            <a:r>
              <a:rPr lang="en-US" sz="1000" b="1" dirty="0"/>
              <a:t>Black</a:t>
            </a:r>
          </a:p>
        </p:txBody>
      </p:sp>
      <p:sp>
        <p:nvSpPr>
          <p:cNvPr id="7" name="Rectangle 6">
            <a:extLst>
              <a:ext uri="{FF2B5EF4-FFF2-40B4-BE49-F238E27FC236}">
                <a16:creationId xmlns:a16="http://schemas.microsoft.com/office/drawing/2014/main" id="{76C36B7A-48FB-FA45-9AE7-7CF334B03575}"/>
              </a:ext>
            </a:extLst>
          </p:cNvPr>
          <p:cNvSpPr/>
          <p:nvPr/>
        </p:nvSpPr>
        <p:spPr>
          <a:xfrm>
            <a:off x="6600252" y="2041447"/>
            <a:ext cx="1047224" cy="104768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l"/>
            <a:r>
              <a:rPr lang="en-US" sz="1000" b="1" dirty="0">
                <a:solidFill>
                  <a:schemeClr val="tx1"/>
                </a:solidFill>
              </a:rPr>
              <a:t>White</a:t>
            </a:r>
          </a:p>
        </p:txBody>
      </p:sp>
      <p:sp>
        <p:nvSpPr>
          <p:cNvPr id="8" name="Rectangle 7">
            <a:extLst>
              <a:ext uri="{FF2B5EF4-FFF2-40B4-BE49-F238E27FC236}">
                <a16:creationId xmlns:a16="http://schemas.microsoft.com/office/drawing/2014/main" id="{1B45DF98-5813-2845-B7A8-E2B9EEBA7F0B}"/>
              </a:ext>
            </a:extLst>
          </p:cNvPr>
          <p:cNvSpPr/>
          <p:nvPr/>
        </p:nvSpPr>
        <p:spPr>
          <a:xfrm>
            <a:off x="1857264" y="790861"/>
            <a:ext cx="6982274" cy="10476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l"/>
            <a:r>
              <a:rPr lang="en-US" sz="1000" b="1" dirty="0"/>
              <a:t>Orange</a:t>
            </a:r>
          </a:p>
        </p:txBody>
      </p:sp>
      <p:sp>
        <p:nvSpPr>
          <p:cNvPr id="9" name="Rectangle 8">
            <a:extLst>
              <a:ext uri="{FF2B5EF4-FFF2-40B4-BE49-F238E27FC236}">
                <a16:creationId xmlns:a16="http://schemas.microsoft.com/office/drawing/2014/main" id="{43E225F4-1700-274C-A7E3-B16AC19FD853}"/>
              </a:ext>
            </a:extLst>
          </p:cNvPr>
          <p:cNvSpPr/>
          <p:nvPr/>
        </p:nvSpPr>
        <p:spPr>
          <a:xfrm>
            <a:off x="7792313" y="3292032"/>
            <a:ext cx="1047224" cy="1047683"/>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l"/>
            <a:r>
              <a:rPr lang="en-US" sz="1000" b="1" dirty="0"/>
              <a:t>Pace Purple</a:t>
            </a:r>
          </a:p>
        </p:txBody>
      </p:sp>
      <p:sp>
        <p:nvSpPr>
          <p:cNvPr id="11" name="Rectangle 10">
            <a:extLst>
              <a:ext uri="{FF2B5EF4-FFF2-40B4-BE49-F238E27FC236}">
                <a16:creationId xmlns:a16="http://schemas.microsoft.com/office/drawing/2014/main" id="{2C74A08E-CA77-A440-A690-8787EDB3252D}"/>
              </a:ext>
            </a:extLst>
          </p:cNvPr>
          <p:cNvSpPr/>
          <p:nvPr/>
        </p:nvSpPr>
        <p:spPr>
          <a:xfrm>
            <a:off x="6600252" y="3292032"/>
            <a:ext cx="1047224" cy="104768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l"/>
            <a:r>
              <a:rPr lang="en-US" sz="1000" b="1" dirty="0"/>
              <a:t>Winning Blue</a:t>
            </a:r>
          </a:p>
        </p:txBody>
      </p:sp>
      <p:sp>
        <p:nvSpPr>
          <p:cNvPr id="12" name="Rectangle 11">
            <a:extLst>
              <a:ext uri="{FF2B5EF4-FFF2-40B4-BE49-F238E27FC236}">
                <a16:creationId xmlns:a16="http://schemas.microsoft.com/office/drawing/2014/main" id="{CC66E22D-5322-4449-87CC-2A082E9068A4}"/>
              </a:ext>
            </a:extLst>
          </p:cNvPr>
          <p:cNvSpPr/>
          <p:nvPr/>
        </p:nvSpPr>
        <p:spPr>
          <a:xfrm>
            <a:off x="5414505" y="3292032"/>
            <a:ext cx="1047224" cy="1047683"/>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l"/>
            <a:r>
              <a:rPr lang="en-US" sz="1000" b="1" dirty="0"/>
              <a:t>Simple Green</a:t>
            </a:r>
          </a:p>
        </p:txBody>
      </p:sp>
      <p:sp>
        <p:nvSpPr>
          <p:cNvPr id="13" name="Rectangle 12">
            <a:extLst>
              <a:ext uri="{FF2B5EF4-FFF2-40B4-BE49-F238E27FC236}">
                <a16:creationId xmlns:a16="http://schemas.microsoft.com/office/drawing/2014/main" id="{17EC89F1-797E-FA49-8979-96CF659784B5}"/>
              </a:ext>
            </a:extLst>
          </p:cNvPr>
          <p:cNvSpPr/>
          <p:nvPr/>
        </p:nvSpPr>
        <p:spPr>
          <a:xfrm>
            <a:off x="4228758" y="3292032"/>
            <a:ext cx="1047224" cy="1047683"/>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l"/>
            <a:r>
              <a:rPr lang="en-US" sz="1000" b="1" dirty="0"/>
              <a:t>Cheering Lime</a:t>
            </a:r>
          </a:p>
        </p:txBody>
      </p:sp>
      <p:sp>
        <p:nvSpPr>
          <p:cNvPr id="14" name="Rectangle 13">
            <a:extLst>
              <a:ext uri="{FF2B5EF4-FFF2-40B4-BE49-F238E27FC236}">
                <a16:creationId xmlns:a16="http://schemas.microsoft.com/office/drawing/2014/main" id="{83A8C826-8F21-FD4D-8A1F-EA0F2D1E08D9}"/>
              </a:ext>
            </a:extLst>
          </p:cNvPr>
          <p:cNvSpPr/>
          <p:nvPr/>
        </p:nvSpPr>
        <p:spPr>
          <a:xfrm>
            <a:off x="3043010" y="3292032"/>
            <a:ext cx="1047224" cy="104768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l"/>
            <a:r>
              <a:rPr lang="en-US" sz="1000" b="1" dirty="0"/>
              <a:t>Right Thing Yellow</a:t>
            </a:r>
          </a:p>
        </p:txBody>
      </p:sp>
      <p:sp>
        <p:nvSpPr>
          <p:cNvPr id="15" name="Rectangle 14">
            <a:extLst>
              <a:ext uri="{FF2B5EF4-FFF2-40B4-BE49-F238E27FC236}">
                <a16:creationId xmlns:a16="http://schemas.microsoft.com/office/drawing/2014/main" id="{7BCDCF9C-1820-8747-8E16-CA1A12DAC1C0}"/>
              </a:ext>
            </a:extLst>
          </p:cNvPr>
          <p:cNvSpPr/>
          <p:nvPr/>
        </p:nvSpPr>
        <p:spPr>
          <a:xfrm>
            <a:off x="1857263" y="3292032"/>
            <a:ext cx="1047224" cy="1047683"/>
          </a:xfrm>
          <a:prstGeom prst="rect">
            <a:avLst/>
          </a:prstGeom>
          <a:solidFill>
            <a:srgbClr val="D8117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l"/>
            <a:r>
              <a:rPr lang="en-US" sz="1000" b="1" dirty="0"/>
              <a:t>Pound Pink</a:t>
            </a:r>
          </a:p>
        </p:txBody>
      </p:sp>
      <p:sp>
        <p:nvSpPr>
          <p:cNvPr id="16" name="Rectangle 15">
            <a:extLst>
              <a:ext uri="{FF2B5EF4-FFF2-40B4-BE49-F238E27FC236}">
                <a16:creationId xmlns:a16="http://schemas.microsoft.com/office/drawing/2014/main" id="{5C84E9A8-2149-CB45-80AF-C584B6A1BD1B}"/>
              </a:ext>
            </a:extLst>
          </p:cNvPr>
          <p:cNvSpPr/>
          <p:nvPr/>
        </p:nvSpPr>
        <p:spPr>
          <a:xfrm>
            <a:off x="7786000" y="2041447"/>
            <a:ext cx="1047224" cy="1047683"/>
          </a:xfrm>
          <a:prstGeom prst="rect">
            <a:avLst/>
          </a:prstGeom>
          <a:solidFill>
            <a:srgbClr val="E9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l"/>
            <a:r>
              <a:rPr lang="en-US" sz="1000" b="1" dirty="0">
                <a:solidFill>
                  <a:schemeClr val="tx1"/>
                </a:solidFill>
              </a:rPr>
              <a:t>Projection Grey</a:t>
            </a:r>
          </a:p>
        </p:txBody>
      </p:sp>
      <p:sp>
        <p:nvSpPr>
          <p:cNvPr id="17" name="Rectangle 16">
            <a:extLst>
              <a:ext uri="{FF2B5EF4-FFF2-40B4-BE49-F238E27FC236}">
                <a16:creationId xmlns:a16="http://schemas.microsoft.com/office/drawing/2014/main" id="{4EAD806C-13F5-694B-A0C7-30BCA7A395FF}"/>
              </a:ext>
            </a:extLst>
          </p:cNvPr>
          <p:cNvSpPr/>
          <p:nvPr/>
        </p:nvSpPr>
        <p:spPr>
          <a:xfrm>
            <a:off x="301579" y="794312"/>
            <a:ext cx="1389114" cy="1047683"/>
          </a:xfrm>
          <a:prstGeom prst="rect">
            <a:avLst/>
          </a:prstGeom>
          <a:solidFill>
            <a:srgbClr val="E9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l"/>
            <a:r>
              <a:rPr lang="en-US" sz="1000" dirty="0">
                <a:solidFill>
                  <a:schemeClr val="accent1"/>
                </a:solidFill>
                <a:latin typeface="Sainsburys Logo" panose="02000600020000020004" pitchFamily="2" charset="0"/>
              </a:rPr>
              <a:t>Sainsbury’s </a:t>
            </a:r>
            <a:r>
              <a:rPr lang="en-US" sz="1000" dirty="0">
                <a:solidFill>
                  <a:schemeClr val="accent1"/>
                </a:solidFill>
                <a:latin typeface="+mj-lt"/>
              </a:rPr>
              <a:t>Orange</a:t>
            </a:r>
          </a:p>
        </p:txBody>
      </p:sp>
      <p:sp>
        <p:nvSpPr>
          <p:cNvPr id="18" name="Rectangle 17">
            <a:extLst>
              <a:ext uri="{FF2B5EF4-FFF2-40B4-BE49-F238E27FC236}">
                <a16:creationId xmlns:a16="http://schemas.microsoft.com/office/drawing/2014/main" id="{E89E3EFB-C987-9847-9969-5B2BA1D9C976}"/>
              </a:ext>
            </a:extLst>
          </p:cNvPr>
          <p:cNvSpPr/>
          <p:nvPr/>
        </p:nvSpPr>
        <p:spPr>
          <a:xfrm>
            <a:off x="301579" y="2041447"/>
            <a:ext cx="1389114" cy="1047683"/>
          </a:xfrm>
          <a:prstGeom prst="rect">
            <a:avLst/>
          </a:prstGeom>
          <a:solidFill>
            <a:srgbClr val="E9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l"/>
            <a:r>
              <a:rPr lang="en-US" sz="1000" dirty="0">
                <a:solidFill>
                  <a:schemeClr val="tx1"/>
                </a:solidFill>
                <a:latin typeface="+mj-lt"/>
              </a:rPr>
              <a:t>Brand</a:t>
            </a:r>
          </a:p>
        </p:txBody>
      </p:sp>
      <p:sp>
        <p:nvSpPr>
          <p:cNvPr id="19" name="Rectangle 18">
            <a:extLst>
              <a:ext uri="{FF2B5EF4-FFF2-40B4-BE49-F238E27FC236}">
                <a16:creationId xmlns:a16="http://schemas.microsoft.com/office/drawing/2014/main" id="{D823796A-6BCA-1747-B0EA-D47F215DC221}"/>
              </a:ext>
            </a:extLst>
          </p:cNvPr>
          <p:cNvSpPr/>
          <p:nvPr/>
        </p:nvSpPr>
        <p:spPr>
          <a:xfrm>
            <a:off x="301577" y="3288581"/>
            <a:ext cx="1389114" cy="1047683"/>
          </a:xfrm>
          <a:prstGeom prst="rect">
            <a:avLst/>
          </a:prstGeom>
          <a:solidFill>
            <a:srgbClr val="E9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l"/>
            <a:r>
              <a:rPr lang="en-US" sz="1000" dirty="0">
                <a:solidFill>
                  <a:schemeClr val="tx1"/>
                </a:solidFill>
                <a:latin typeface="+mj-lt"/>
              </a:rPr>
              <a:t>Secondary </a:t>
            </a:r>
          </a:p>
        </p:txBody>
      </p:sp>
      <p:sp>
        <p:nvSpPr>
          <p:cNvPr id="5" name="TextBox 4">
            <a:extLst>
              <a:ext uri="{FF2B5EF4-FFF2-40B4-BE49-F238E27FC236}">
                <a16:creationId xmlns:a16="http://schemas.microsoft.com/office/drawing/2014/main" id="{4D602DBF-5C63-8148-B8FD-0244F5D66B33}"/>
              </a:ext>
            </a:extLst>
          </p:cNvPr>
          <p:cNvSpPr txBox="1"/>
          <p:nvPr/>
        </p:nvSpPr>
        <p:spPr>
          <a:xfrm>
            <a:off x="301577" y="267412"/>
            <a:ext cx="8197512" cy="363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r>
              <a:rPr lang="en-US" sz="2363" dirty="0" err="1">
                <a:solidFill>
                  <a:schemeClr val="accent1"/>
                </a:solidFill>
                <a:latin typeface="+mj-lt"/>
              </a:rPr>
              <a:t>Colour</a:t>
            </a:r>
            <a:r>
              <a:rPr lang="en-US" sz="2363" dirty="0">
                <a:solidFill>
                  <a:schemeClr val="accent1"/>
                </a:solidFill>
                <a:latin typeface="+mj-lt"/>
              </a:rPr>
              <a:t> Scheme</a:t>
            </a:r>
          </a:p>
        </p:txBody>
      </p:sp>
      <p:sp>
        <p:nvSpPr>
          <p:cNvPr id="20" name="Rectangle 19">
            <a:extLst>
              <a:ext uri="{FF2B5EF4-FFF2-40B4-BE49-F238E27FC236}">
                <a16:creationId xmlns:a16="http://schemas.microsoft.com/office/drawing/2014/main" id="{B9DD1DC5-8543-0747-9BFE-AE6D5B1E56E4}"/>
              </a:ext>
            </a:extLst>
          </p:cNvPr>
          <p:cNvSpPr/>
          <p:nvPr/>
        </p:nvSpPr>
        <p:spPr>
          <a:xfrm>
            <a:off x="7130303" y="4362418"/>
            <a:ext cx="1707707" cy="52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sz="2400" dirty="0">
                <a:solidFill>
                  <a:schemeClr val="accent1"/>
                </a:solidFill>
                <a:latin typeface="Sainsburys Logo" panose="02000600020000020004" pitchFamily="2" charset="0"/>
              </a:rPr>
              <a:t>Sainsbury’s</a:t>
            </a:r>
          </a:p>
        </p:txBody>
      </p:sp>
    </p:spTree>
    <p:extLst>
      <p:ext uri="{BB962C8B-B14F-4D97-AF65-F5344CB8AC3E}">
        <p14:creationId xmlns:p14="http://schemas.microsoft.com/office/powerpoint/2010/main" val="78678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 2 Speakers - V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651A27-E221-3742-9DE5-637E1013F984}"/>
              </a:ext>
            </a:extLst>
          </p:cNvPr>
          <p:cNvSpPr/>
          <p:nvPr/>
        </p:nvSpPr>
        <p:spPr>
          <a:xfrm rot="12778288">
            <a:off x="5598996" y="-414628"/>
            <a:ext cx="5101701" cy="3981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E4FE24-355D-C642-88FA-A329F990D0EA}"/>
              </a:ext>
            </a:extLst>
          </p:cNvPr>
          <p:cNvSpPr/>
          <p:nvPr/>
        </p:nvSpPr>
        <p:spPr>
          <a:xfrm>
            <a:off x="7130303" y="4362418"/>
            <a:ext cx="1707707" cy="52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sz="2400" dirty="0">
                <a:solidFill>
                  <a:schemeClr val="accent1"/>
                </a:solidFill>
                <a:latin typeface="Sainsburys Logo" panose="02000600020000020004" pitchFamily="2" charset="0"/>
              </a:rPr>
              <a:t>Sainsbury’s</a:t>
            </a:r>
          </a:p>
        </p:txBody>
      </p:sp>
      <p:sp>
        <p:nvSpPr>
          <p:cNvPr id="22" name="Triangle 21">
            <a:extLst>
              <a:ext uri="{FF2B5EF4-FFF2-40B4-BE49-F238E27FC236}">
                <a16:creationId xmlns:a16="http://schemas.microsoft.com/office/drawing/2014/main" id="{88597D0C-4EFD-C34A-A551-84EAB40FD652}"/>
              </a:ext>
            </a:extLst>
          </p:cNvPr>
          <p:cNvSpPr/>
          <p:nvPr/>
        </p:nvSpPr>
        <p:spPr>
          <a:xfrm rot="10327150">
            <a:off x="1335969" y="-434354"/>
            <a:ext cx="3813091" cy="2455365"/>
          </a:xfrm>
          <a:prstGeom prst="triangle">
            <a:avLst>
              <a:gd name="adj" fmla="val 1311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F9B0F44-5AE3-0245-8BCF-94D14AF433F4}"/>
              </a:ext>
            </a:extLst>
          </p:cNvPr>
          <p:cNvSpPr txBox="1"/>
          <p:nvPr/>
        </p:nvSpPr>
        <p:spPr>
          <a:xfrm>
            <a:off x="261938" y="4157726"/>
            <a:ext cx="156608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r>
              <a:rPr lang="en-US" sz="6000" dirty="0">
                <a:solidFill>
                  <a:srgbClr val="E9EAEE"/>
                </a:solidFill>
                <a:latin typeface="+mj-lt"/>
              </a:rPr>
              <a:t>&amp;</a:t>
            </a:r>
          </a:p>
        </p:txBody>
      </p:sp>
      <p:sp>
        <p:nvSpPr>
          <p:cNvPr id="24" name="Content Placeholder 15">
            <a:extLst>
              <a:ext uri="{FF2B5EF4-FFF2-40B4-BE49-F238E27FC236}">
                <a16:creationId xmlns:a16="http://schemas.microsoft.com/office/drawing/2014/main" id="{9F07B7B4-9781-2943-A01D-BC712369ADBD}"/>
              </a:ext>
            </a:extLst>
          </p:cNvPr>
          <p:cNvSpPr>
            <a:spLocks noGrp="1"/>
          </p:cNvSpPr>
          <p:nvPr>
            <p:ph sz="quarter" idx="10" hasCustomPrompt="1"/>
          </p:nvPr>
        </p:nvSpPr>
        <p:spPr>
          <a:xfrm>
            <a:off x="305991" y="2334783"/>
            <a:ext cx="5410357" cy="2027635"/>
          </a:xfrm>
        </p:spPr>
        <p:txBody>
          <a:bodyPr anchor="b" anchorCtr="0">
            <a:normAutofit/>
          </a:bodyPr>
          <a:lstStyle>
            <a:lvl1pPr>
              <a:defRPr sz="6000">
                <a:solidFill>
                  <a:schemeClr val="accent1"/>
                </a:solidFill>
                <a:latin typeface="+mj-lt"/>
              </a:defRPr>
            </a:lvl1pPr>
          </a:lstStyle>
          <a:p>
            <a:pPr lvl="0"/>
            <a:r>
              <a:rPr lang="en-GB" dirty="0"/>
              <a:t>2 Speakers</a:t>
            </a:r>
          </a:p>
          <a:p>
            <a:pPr lvl="0"/>
            <a:r>
              <a:rPr lang="en-GB" dirty="0"/>
              <a:t>Insert Title Here</a:t>
            </a:r>
            <a:endParaRPr lang="en-US" dirty="0"/>
          </a:p>
        </p:txBody>
      </p:sp>
      <p:sp>
        <p:nvSpPr>
          <p:cNvPr id="25" name="Content Placeholder 18">
            <a:extLst>
              <a:ext uri="{FF2B5EF4-FFF2-40B4-BE49-F238E27FC236}">
                <a16:creationId xmlns:a16="http://schemas.microsoft.com/office/drawing/2014/main" id="{A6783D32-62B8-4F4D-AD9E-94D1730B04F5}"/>
              </a:ext>
            </a:extLst>
          </p:cNvPr>
          <p:cNvSpPr>
            <a:spLocks noGrp="1"/>
          </p:cNvSpPr>
          <p:nvPr>
            <p:ph sz="quarter" idx="11" hasCustomPrompt="1"/>
          </p:nvPr>
        </p:nvSpPr>
        <p:spPr>
          <a:xfrm>
            <a:off x="414366" y="4362418"/>
            <a:ext cx="4064794" cy="267820"/>
          </a:xfrm>
        </p:spPr>
        <p:txBody>
          <a:bodyPr anchor="ctr" anchorCtr="0"/>
          <a:lstStyle>
            <a:lvl1pPr>
              <a:defRPr sz="1650" b="1">
                <a:solidFill>
                  <a:schemeClr val="accent2"/>
                </a:solidFill>
              </a:defRPr>
            </a:lvl1pPr>
          </a:lstStyle>
          <a:p>
            <a:pPr lvl="0"/>
            <a:r>
              <a:rPr lang="en-GB" dirty="0"/>
              <a:t>Speaker 1 Name – Speaker 1 Job Title</a:t>
            </a:r>
          </a:p>
        </p:txBody>
      </p:sp>
      <p:sp>
        <p:nvSpPr>
          <p:cNvPr id="26" name="Content Placeholder 18">
            <a:extLst>
              <a:ext uri="{FF2B5EF4-FFF2-40B4-BE49-F238E27FC236}">
                <a16:creationId xmlns:a16="http://schemas.microsoft.com/office/drawing/2014/main" id="{9B47C3FD-6BE2-5B49-B137-2C2C886DA8DE}"/>
              </a:ext>
            </a:extLst>
          </p:cNvPr>
          <p:cNvSpPr>
            <a:spLocks noGrp="1"/>
          </p:cNvSpPr>
          <p:nvPr>
            <p:ph sz="quarter" idx="12" hasCustomPrompt="1"/>
          </p:nvPr>
        </p:nvSpPr>
        <p:spPr>
          <a:xfrm>
            <a:off x="414366" y="4634721"/>
            <a:ext cx="4064794" cy="267820"/>
          </a:xfrm>
        </p:spPr>
        <p:txBody>
          <a:bodyPr anchor="ctr" anchorCtr="0"/>
          <a:lstStyle>
            <a:lvl1pPr>
              <a:defRPr sz="1650" b="1">
                <a:solidFill>
                  <a:schemeClr val="accent2"/>
                </a:solidFill>
              </a:defRPr>
            </a:lvl1pPr>
          </a:lstStyle>
          <a:p>
            <a:pPr lvl="0"/>
            <a:r>
              <a:rPr lang="en-GB" dirty="0"/>
              <a:t>Speaker 2 Name – Speaker 2 Job Title</a:t>
            </a:r>
          </a:p>
        </p:txBody>
      </p:sp>
    </p:spTree>
    <p:extLst>
      <p:ext uri="{BB962C8B-B14F-4D97-AF65-F5344CB8AC3E}">
        <p14:creationId xmlns:p14="http://schemas.microsoft.com/office/powerpoint/2010/main" val="620522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 2 Speakers - V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DE4FE24-355D-C642-88FA-A329F990D0EA}"/>
              </a:ext>
            </a:extLst>
          </p:cNvPr>
          <p:cNvSpPr/>
          <p:nvPr/>
        </p:nvSpPr>
        <p:spPr>
          <a:xfrm>
            <a:off x="7130303" y="4362418"/>
            <a:ext cx="1707707" cy="52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sz="2400" dirty="0">
                <a:solidFill>
                  <a:schemeClr val="accent1"/>
                </a:solidFill>
                <a:latin typeface="Sainsburys Logo" panose="02000600020000020004" pitchFamily="2" charset="0"/>
              </a:rPr>
              <a:t>Sainsbury’s</a:t>
            </a:r>
          </a:p>
        </p:txBody>
      </p:sp>
      <p:sp>
        <p:nvSpPr>
          <p:cNvPr id="9" name="Rectangle 8">
            <a:extLst>
              <a:ext uri="{FF2B5EF4-FFF2-40B4-BE49-F238E27FC236}">
                <a16:creationId xmlns:a16="http://schemas.microsoft.com/office/drawing/2014/main" id="{3CE33004-6A85-2F43-8329-92853818A9ED}"/>
              </a:ext>
            </a:extLst>
          </p:cNvPr>
          <p:cNvSpPr/>
          <p:nvPr/>
        </p:nvSpPr>
        <p:spPr>
          <a:xfrm rot="21081445">
            <a:off x="3815266" y="-396956"/>
            <a:ext cx="2302100" cy="23560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74086A5E-CBCE-9142-B214-8F3B7EEA5192}"/>
              </a:ext>
            </a:extLst>
          </p:cNvPr>
          <p:cNvSpPr/>
          <p:nvPr/>
        </p:nvSpPr>
        <p:spPr>
          <a:xfrm rot="19633707">
            <a:off x="5563409" y="-2116281"/>
            <a:ext cx="4841495" cy="4527074"/>
          </a:xfrm>
          <a:prstGeom prst="triangle">
            <a:avLst>
              <a:gd name="adj" fmla="val 3188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58001D3-6F1D-7942-80F7-0C420FF348DD}"/>
              </a:ext>
            </a:extLst>
          </p:cNvPr>
          <p:cNvSpPr txBox="1"/>
          <p:nvPr/>
        </p:nvSpPr>
        <p:spPr>
          <a:xfrm>
            <a:off x="261938" y="4157726"/>
            <a:ext cx="156608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r>
              <a:rPr lang="en-US" sz="6000" dirty="0">
                <a:solidFill>
                  <a:srgbClr val="E9EAEE"/>
                </a:solidFill>
                <a:latin typeface="+mj-lt"/>
              </a:rPr>
              <a:t>&amp;</a:t>
            </a:r>
          </a:p>
        </p:txBody>
      </p:sp>
      <p:sp>
        <p:nvSpPr>
          <p:cNvPr id="12" name="Content Placeholder 15">
            <a:extLst>
              <a:ext uri="{FF2B5EF4-FFF2-40B4-BE49-F238E27FC236}">
                <a16:creationId xmlns:a16="http://schemas.microsoft.com/office/drawing/2014/main" id="{84C3799D-B9C9-9541-9861-97F84CF8EE8E}"/>
              </a:ext>
            </a:extLst>
          </p:cNvPr>
          <p:cNvSpPr>
            <a:spLocks noGrp="1"/>
          </p:cNvSpPr>
          <p:nvPr>
            <p:ph sz="quarter" idx="10" hasCustomPrompt="1"/>
          </p:nvPr>
        </p:nvSpPr>
        <p:spPr>
          <a:xfrm>
            <a:off x="305991" y="2334783"/>
            <a:ext cx="5410357" cy="2027635"/>
          </a:xfrm>
        </p:spPr>
        <p:txBody>
          <a:bodyPr anchor="b" anchorCtr="0">
            <a:normAutofit/>
          </a:bodyPr>
          <a:lstStyle>
            <a:lvl1pPr>
              <a:defRPr sz="6000">
                <a:solidFill>
                  <a:schemeClr val="accent1"/>
                </a:solidFill>
                <a:latin typeface="+mj-lt"/>
              </a:defRPr>
            </a:lvl1pPr>
          </a:lstStyle>
          <a:p>
            <a:pPr lvl="0"/>
            <a:r>
              <a:rPr lang="en-GB" dirty="0"/>
              <a:t>2 Speakers</a:t>
            </a:r>
          </a:p>
          <a:p>
            <a:pPr lvl="0"/>
            <a:r>
              <a:rPr lang="en-GB" dirty="0"/>
              <a:t>Insert Title Here</a:t>
            </a:r>
            <a:endParaRPr lang="en-US" dirty="0"/>
          </a:p>
        </p:txBody>
      </p:sp>
      <p:sp>
        <p:nvSpPr>
          <p:cNvPr id="13" name="Content Placeholder 18">
            <a:extLst>
              <a:ext uri="{FF2B5EF4-FFF2-40B4-BE49-F238E27FC236}">
                <a16:creationId xmlns:a16="http://schemas.microsoft.com/office/drawing/2014/main" id="{7CD553C0-C278-DD42-8B07-499CA6CD9E5F}"/>
              </a:ext>
            </a:extLst>
          </p:cNvPr>
          <p:cNvSpPr>
            <a:spLocks noGrp="1"/>
          </p:cNvSpPr>
          <p:nvPr>
            <p:ph sz="quarter" idx="11" hasCustomPrompt="1"/>
          </p:nvPr>
        </p:nvSpPr>
        <p:spPr>
          <a:xfrm>
            <a:off x="414366" y="4362418"/>
            <a:ext cx="4064794" cy="267820"/>
          </a:xfrm>
        </p:spPr>
        <p:txBody>
          <a:bodyPr anchor="ctr" anchorCtr="0"/>
          <a:lstStyle>
            <a:lvl1pPr>
              <a:defRPr sz="1650" b="1">
                <a:solidFill>
                  <a:schemeClr val="accent2"/>
                </a:solidFill>
              </a:defRPr>
            </a:lvl1pPr>
          </a:lstStyle>
          <a:p>
            <a:pPr lvl="0"/>
            <a:r>
              <a:rPr lang="en-GB" dirty="0"/>
              <a:t>Speaker 1 Name – Speaker 1 Job Title</a:t>
            </a:r>
          </a:p>
        </p:txBody>
      </p:sp>
      <p:sp>
        <p:nvSpPr>
          <p:cNvPr id="14" name="Content Placeholder 18">
            <a:extLst>
              <a:ext uri="{FF2B5EF4-FFF2-40B4-BE49-F238E27FC236}">
                <a16:creationId xmlns:a16="http://schemas.microsoft.com/office/drawing/2014/main" id="{90A6CCCF-D6A7-6144-B12A-2108D6F97F56}"/>
              </a:ext>
            </a:extLst>
          </p:cNvPr>
          <p:cNvSpPr>
            <a:spLocks noGrp="1"/>
          </p:cNvSpPr>
          <p:nvPr>
            <p:ph sz="quarter" idx="12" hasCustomPrompt="1"/>
          </p:nvPr>
        </p:nvSpPr>
        <p:spPr>
          <a:xfrm>
            <a:off x="414366" y="4634721"/>
            <a:ext cx="4064794" cy="267820"/>
          </a:xfrm>
        </p:spPr>
        <p:txBody>
          <a:bodyPr anchor="ctr" anchorCtr="0"/>
          <a:lstStyle>
            <a:lvl1pPr>
              <a:defRPr sz="1650" b="1">
                <a:solidFill>
                  <a:schemeClr val="accent2"/>
                </a:solidFill>
              </a:defRPr>
            </a:lvl1pPr>
          </a:lstStyle>
          <a:p>
            <a:pPr lvl="0"/>
            <a:r>
              <a:rPr lang="en-GB" dirty="0"/>
              <a:t>Speaker 2 Name – Speaker 2 Job Title</a:t>
            </a:r>
          </a:p>
        </p:txBody>
      </p:sp>
    </p:spTree>
    <p:extLst>
      <p:ext uri="{BB962C8B-B14F-4D97-AF65-F5344CB8AC3E}">
        <p14:creationId xmlns:p14="http://schemas.microsoft.com/office/powerpoint/2010/main" val="4133820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 2 Speakers - V3">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CA104A-D9FB-FD46-B553-FA9862B1CCE9}"/>
              </a:ext>
            </a:extLst>
          </p:cNvPr>
          <p:cNvSpPr txBox="1"/>
          <p:nvPr/>
        </p:nvSpPr>
        <p:spPr>
          <a:xfrm>
            <a:off x="261938" y="4157726"/>
            <a:ext cx="156608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r>
              <a:rPr lang="en-US" sz="6000" dirty="0">
                <a:solidFill>
                  <a:srgbClr val="E9EAEE"/>
                </a:solidFill>
                <a:latin typeface="+mj-lt"/>
              </a:rPr>
              <a:t>&amp;</a:t>
            </a:r>
          </a:p>
        </p:txBody>
      </p:sp>
      <p:sp>
        <p:nvSpPr>
          <p:cNvPr id="16" name="Content Placeholder 15">
            <a:extLst>
              <a:ext uri="{FF2B5EF4-FFF2-40B4-BE49-F238E27FC236}">
                <a16:creationId xmlns:a16="http://schemas.microsoft.com/office/drawing/2014/main" id="{15217F2F-4C1F-BB43-BE02-776869E12703}"/>
              </a:ext>
            </a:extLst>
          </p:cNvPr>
          <p:cNvSpPr>
            <a:spLocks noGrp="1"/>
          </p:cNvSpPr>
          <p:nvPr>
            <p:ph sz="quarter" idx="10" hasCustomPrompt="1"/>
          </p:nvPr>
        </p:nvSpPr>
        <p:spPr>
          <a:xfrm>
            <a:off x="305991" y="2334783"/>
            <a:ext cx="5410357" cy="2027635"/>
          </a:xfrm>
        </p:spPr>
        <p:txBody>
          <a:bodyPr anchor="b" anchorCtr="0">
            <a:normAutofit/>
          </a:bodyPr>
          <a:lstStyle>
            <a:lvl1pPr>
              <a:defRPr sz="6000">
                <a:solidFill>
                  <a:schemeClr val="accent1"/>
                </a:solidFill>
                <a:latin typeface="+mj-lt"/>
              </a:defRPr>
            </a:lvl1pPr>
          </a:lstStyle>
          <a:p>
            <a:pPr lvl="0"/>
            <a:r>
              <a:rPr lang="en-GB" dirty="0"/>
              <a:t>2 Speakers</a:t>
            </a:r>
          </a:p>
          <a:p>
            <a:pPr lvl="0"/>
            <a:r>
              <a:rPr lang="en-GB" dirty="0"/>
              <a:t>Insert Title Here</a:t>
            </a:r>
            <a:endParaRPr lang="en-US" dirty="0"/>
          </a:p>
        </p:txBody>
      </p:sp>
      <p:sp>
        <p:nvSpPr>
          <p:cNvPr id="17" name="Rectangle 16">
            <a:extLst>
              <a:ext uri="{FF2B5EF4-FFF2-40B4-BE49-F238E27FC236}">
                <a16:creationId xmlns:a16="http://schemas.microsoft.com/office/drawing/2014/main" id="{EDE4FE24-355D-C642-88FA-A329F990D0EA}"/>
              </a:ext>
            </a:extLst>
          </p:cNvPr>
          <p:cNvSpPr/>
          <p:nvPr/>
        </p:nvSpPr>
        <p:spPr>
          <a:xfrm>
            <a:off x="7130303" y="4362418"/>
            <a:ext cx="1707707" cy="52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sz="2400" dirty="0">
                <a:solidFill>
                  <a:schemeClr val="accent1"/>
                </a:solidFill>
                <a:latin typeface="Sainsburys Logo" panose="02000600020000020004" pitchFamily="2" charset="0"/>
              </a:rPr>
              <a:t>Sainsbury’s</a:t>
            </a:r>
          </a:p>
        </p:txBody>
      </p:sp>
      <p:sp>
        <p:nvSpPr>
          <p:cNvPr id="19" name="Content Placeholder 18">
            <a:extLst>
              <a:ext uri="{FF2B5EF4-FFF2-40B4-BE49-F238E27FC236}">
                <a16:creationId xmlns:a16="http://schemas.microsoft.com/office/drawing/2014/main" id="{30044B23-17FB-6B4D-808C-04706CAFC2F6}"/>
              </a:ext>
            </a:extLst>
          </p:cNvPr>
          <p:cNvSpPr>
            <a:spLocks noGrp="1"/>
          </p:cNvSpPr>
          <p:nvPr>
            <p:ph sz="quarter" idx="11" hasCustomPrompt="1"/>
          </p:nvPr>
        </p:nvSpPr>
        <p:spPr>
          <a:xfrm>
            <a:off x="414366" y="4362418"/>
            <a:ext cx="4064794" cy="267820"/>
          </a:xfrm>
        </p:spPr>
        <p:txBody>
          <a:bodyPr anchor="ctr" anchorCtr="0"/>
          <a:lstStyle>
            <a:lvl1pPr>
              <a:defRPr sz="1650" b="1">
                <a:solidFill>
                  <a:schemeClr val="accent2"/>
                </a:solidFill>
              </a:defRPr>
            </a:lvl1pPr>
          </a:lstStyle>
          <a:p>
            <a:pPr lvl="0"/>
            <a:r>
              <a:rPr lang="en-GB" dirty="0"/>
              <a:t>Speaker 1 Name – Speaker 1 Job Title</a:t>
            </a:r>
          </a:p>
        </p:txBody>
      </p:sp>
      <p:sp>
        <p:nvSpPr>
          <p:cNvPr id="20" name="Content Placeholder 18">
            <a:extLst>
              <a:ext uri="{FF2B5EF4-FFF2-40B4-BE49-F238E27FC236}">
                <a16:creationId xmlns:a16="http://schemas.microsoft.com/office/drawing/2014/main" id="{9CFA5067-82A5-E448-9FA3-758853BE1C36}"/>
              </a:ext>
            </a:extLst>
          </p:cNvPr>
          <p:cNvSpPr>
            <a:spLocks noGrp="1"/>
          </p:cNvSpPr>
          <p:nvPr>
            <p:ph sz="quarter" idx="12" hasCustomPrompt="1"/>
          </p:nvPr>
        </p:nvSpPr>
        <p:spPr>
          <a:xfrm>
            <a:off x="414366" y="4634721"/>
            <a:ext cx="4064794" cy="267820"/>
          </a:xfrm>
        </p:spPr>
        <p:txBody>
          <a:bodyPr anchor="ctr" anchorCtr="0"/>
          <a:lstStyle>
            <a:lvl1pPr>
              <a:defRPr sz="1650" b="1">
                <a:solidFill>
                  <a:schemeClr val="accent2"/>
                </a:solidFill>
              </a:defRPr>
            </a:lvl1pPr>
          </a:lstStyle>
          <a:p>
            <a:pPr lvl="0"/>
            <a:r>
              <a:rPr lang="en-GB" dirty="0"/>
              <a:t>Speaker 2 Name – Speaker 2 Job Title</a:t>
            </a:r>
          </a:p>
        </p:txBody>
      </p:sp>
      <p:sp>
        <p:nvSpPr>
          <p:cNvPr id="9" name="Oval 8">
            <a:extLst>
              <a:ext uri="{FF2B5EF4-FFF2-40B4-BE49-F238E27FC236}">
                <a16:creationId xmlns:a16="http://schemas.microsoft.com/office/drawing/2014/main" id="{1CDD6515-8108-5442-9CD5-6CDEF8AF2548}"/>
              </a:ext>
            </a:extLst>
          </p:cNvPr>
          <p:cNvSpPr/>
          <p:nvPr/>
        </p:nvSpPr>
        <p:spPr>
          <a:xfrm>
            <a:off x="5597339" y="-700608"/>
            <a:ext cx="4193468" cy="419346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E06D04B7-7AAA-F24C-B099-234B10E5F4E8}"/>
              </a:ext>
            </a:extLst>
          </p:cNvPr>
          <p:cNvSpPr/>
          <p:nvPr/>
        </p:nvSpPr>
        <p:spPr>
          <a:xfrm rot="18177913">
            <a:off x="1990050" y="-2201388"/>
            <a:ext cx="2910371" cy="4062812"/>
          </a:xfrm>
          <a:prstGeom prst="triangle">
            <a:avLst>
              <a:gd name="adj" fmla="val 130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36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 1 Speaker - V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DE4FE24-355D-C642-88FA-A329F990D0EA}"/>
              </a:ext>
            </a:extLst>
          </p:cNvPr>
          <p:cNvSpPr/>
          <p:nvPr/>
        </p:nvSpPr>
        <p:spPr>
          <a:xfrm>
            <a:off x="7130303" y="4362418"/>
            <a:ext cx="1707707" cy="52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sz="2400" dirty="0">
                <a:solidFill>
                  <a:schemeClr val="accent1"/>
                </a:solidFill>
                <a:latin typeface="Sainsburys Logo" panose="02000600020000020004" pitchFamily="2" charset="0"/>
              </a:rPr>
              <a:t>Sainsbury’s</a:t>
            </a:r>
          </a:p>
        </p:txBody>
      </p:sp>
      <p:sp>
        <p:nvSpPr>
          <p:cNvPr id="2" name="Oval 1">
            <a:extLst>
              <a:ext uri="{FF2B5EF4-FFF2-40B4-BE49-F238E27FC236}">
                <a16:creationId xmlns:a16="http://schemas.microsoft.com/office/drawing/2014/main" id="{0D244598-A36D-0849-9387-320B2B67D08E}"/>
              </a:ext>
            </a:extLst>
          </p:cNvPr>
          <p:cNvSpPr/>
          <p:nvPr/>
        </p:nvSpPr>
        <p:spPr>
          <a:xfrm>
            <a:off x="5597339" y="-700608"/>
            <a:ext cx="4193468" cy="419346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5">
            <a:extLst>
              <a:ext uri="{FF2B5EF4-FFF2-40B4-BE49-F238E27FC236}">
                <a16:creationId xmlns:a16="http://schemas.microsoft.com/office/drawing/2014/main" id="{5E8EE61C-4554-FE4B-9145-117448EE4B2C}"/>
              </a:ext>
            </a:extLst>
          </p:cNvPr>
          <p:cNvSpPr>
            <a:spLocks noGrp="1"/>
          </p:cNvSpPr>
          <p:nvPr>
            <p:ph sz="quarter" idx="10" hasCustomPrompt="1"/>
          </p:nvPr>
        </p:nvSpPr>
        <p:spPr>
          <a:xfrm>
            <a:off x="305991" y="2472524"/>
            <a:ext cx="5720736" cy="2027635"/>
          </a:xfrm>
        </p:spPr>
        <p:txBody>
          <a:bodyPr anchor="b" anchorCtr="0">
            <a:normAutofit/>
          </a:bodyPr>
          <a:lstStyle>
            <a:lvl1pPr>
              <a:defRPr sz="6000">
                <a:solidFill>
                  <a:schemeClr val="accent1"/>
                </a:solidFill>
                <a:latin typeface="+mj-lt"/>
              </a:defRPr>
            </a:lvl1pPr>
          </a:lstStyle>
          <a:p>
            <a:pPr lvl="0"/>
            <a:r>
              <a:rPr lang="en-GB" dirty="0"/>
              <a:t>Insert Title Here</a:t>
            </a:r>
            <a:endParaRPr lang="en-US" dirty="0"/>
          </a:p>
        </p:txBody>
      </p:sp>
      <p:sp>
        <p:nvSpPr>
          <p:cNvPr id="13" name="Content Placeholder 18">
            <a:extLst>
              <a:ext uri="{FF2B5EF4-FFF2-40B4-BE49-F238E27FC236}">
                <a16:creationId xmlns:a16="http://schemas.microsoft.com/office/drawing/2014/main" id="{8AEBDD9A-B296-D94C-AB91-989587B2B08D}"/>
              </a:ext>
            </a:extLst>
          </p:cNvPr>
          <p:cNvSpPr>
            <a:spLocks noGrp="1"/>
          </p:cNvSpPr>
          <p:nvPr>
            <p:ph sz="quarter" idx="11" hasCustomPrompt="1"/>
          </p:nvPr>
        </p:nvSpPr>
        <p:spPr>
          <a:xfrm>
            <a:off x="305991" y="4509678"/>
            <a:ext cx="4064794" cy="191672"/>
          </a:xfrm>
        </p:spPr>
        <p:txBody>
          <a:bodyPr anchor="ctr" anchorCtr="0"/>
          <a:lstStyle>
            <a:lvl1pPr>
              <a:defRPr sz="1650" b="1">
                <a:solidFill>
                  <a:schemeClr val="accent2"/>
                </a:solidFill>
                <a:latin typeface="+mj-lt"/>
              </a:defRPr>
            </a:lvl1pPr>
          </a:lstStyle>
          <a:p>
            <a:pPr lvl="0"/>
            <a:r>
              <a:rPr lang="en-GB" dirty="0"/>
              <a:t>Speaker Name</a:t>
            </a:r>
          </a:p>
        </p:txBody>
      </p:sp>
      <p:sp>
        <p:nvSpPr>
          <p:cNvPr id="14" name="Content Placeholder 18">
            <a:extLst>
              <a:ext uri="{FF2B5EF4-FFF2-40B4-BE49-F238E27FC236}">
                <a16:creationId xmlns:a16="http://schemas.microsoft.com/office/drawing/2014/main" id="{BB76157E-EA6D-9C46-970D-98B2323972D2}"/>
              </a:ext>
            </a:extLst>
          </p:cNvPr>
          <p:cNvSpPr>
            <a:spLocks noGrp="1"/>
          </p:cNvSpPr>
          <p:nvPr>
            <p:ph sz="quarter" idx="12" hasCustomPrompt="1"/>
          </p:nvPr>
        </p:nvSpPr>
        <p:spPr>
          <a:xfrm>
            <a:off x="305991" y="4710869"/>
            <a:ext cx="4064794" cy="191672"/>
          </a:xfrm>
        </p:spPr>
        <p:txBody>
          <a:bodyPr anchor="ctr" anchorCtr="0"/>
          <a:lstStyle>
            <a:lvl1pPr>
              <a:defRPr sz="1500" b="0">
                <a:solidFill>
                  <a:schemeClr val="accent2"/>
                </a:solidFill>
              </a:defRPr>
            </a:lvl1pPr>
          </a:lstStyle>
          <a:p>
            <a:pPr lvl="0"/>
            <a:r>
              <a:rPr lang="en-GB" dirty="0"/>
              <a:t>Speaker Job Title</a:t>
            </a:r>
          </a:p>
        </p:txBody>
      </p:sp>
    </p:spTree>
    <p:extLst>
      <p:ext uri="{BB962C8B-B14F-4D97-AF65-F5344CB8AC3E}">
        <p14:creationId xmlns:p14="http://schemas.microsoft.com/office/powerpoint/2010/main" val="337244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 1 Speaker - V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DE4FE24-355D-C642-88FA-A329F990D0EA}"/>
              </a:ext>
            </a:extLst>
          </p:cNvPr>
          <p:cNvSpPr/>
          <p:nvPr/>
        </p:nvSpPr>
        <p:spPr>
          <a:xfrm>
            <a:off x="7130303" y="4362418"/>
            <a:ext cx="1707707" cy="52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sz="2400" dirty="0">
                <a:solidFill>
                  <a:schemeClr val="accent1"/>
                </a:solidFill>
                <a:latin typeface="Sainsburys Logo" panose="02000600020000020004" pitchFamily="2" charset="0"/>
              </a:rPr>
              <a:t>Sainsbury’s</a:t>
            </a:r>
          </a:p>
        </p:txBody>
      </p:sp>
      <p:sp>
        <p:nvSpPr>
          <p:cNvPr id="3" name="Rectangle 2">
            <a:extLst>
              <a:ext uri="{FF2B5EF4-FFF2-40B4-BE49-F238E27FC236}">
                <a16:creationId xmlns:a16="http://schemas.microsoft.com/office/drawing/2014/main" id="{772E248A-4A1E-4241-B8A7-E72C0914E783}"/>
              </a:ext>
            </a:extLst>
          </p:cNvPr>
          <p:cNvSpPr/>
          <p:nvPr/>
        </p:nvSpPr>
        <p:spPr>
          <a:xfrm rot="19505728">
            <a:off x="5499646" y="-1560706"/>
            <a:ext cx="3960317" cy="40409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5">
            <a:extLst>
              <a:ext uri="{FF2B5EF4-FFF2-40B4-BE49-F238E27FC236}">
                <a16:creationId xmlns:a16="http://schemas.microsoft.com/office/drawing/2014/main" id="{758113A5-62CE-B145-8BCA-6FB7293A7466}"/>
              </a:ext>
            </a:extLst>
          </p:cNvPr>
          <p:cNvSpPr>
            <a:spLocks noGrp="1"/>
          </p:cNvSpPr>
          <p:nvPr>
            <p:ph sz="quarter" idx="10" hasCustomPrompt="1"/>
          </p:nvPr>
        </p:nvSpPr>
        <p:spPr>
          <a:xfrm>
            <a:off x="305991" y="2472524"/>
            <a:ext cx="5720736" cy="2027635"/>
          </a:xfrm>
        </p:spPr>
        <p:txBody>
          <a:bodyPr anchor="b" anchorCtr="0">
            <a:normAutofit/>
          </a:bodyPr>
          <a:lstStyle>
            <a:lvl1pPr>
              <a:defRPr sz="6000">
                <a:solidFill>
                  <a:schemeClr val="accent1"/>
                </a:solidFill>
                <a:latin typeface="+mj-lt"/>
              </a:defRPr>
            </a:lvl1pPr>
          </a:lstStyle>
          <a:p>
            <a:pPr lvl="0"/>
            <a:r>
              <a:rPr lang="en-GB" dirty="0"/>
              <a:t>Insert Title Here</a:t>
            </a:r>
            <a:endParaRPr lang="en-US" dirty="0"/>
          </a:p>
        </p:txBody>
      </p:sp>
      <p:sp>
        <p:nvSpPr>
          <p:cNvPr id="9" name="Content Placeholder 18">
            <a:extLst>
              <a:ext uri="{FF2B5EF4-FFF2-40B4-BE49-F238E27FC236}">
                <a16:creationId xmlns:a16="http://schemas.microsoft.com/office/drawing/2014/main" id="{5B5A0BC7-EC4B-F44F-9F10-2D9AF765D71C}"/>
              </a:ext>
            </a:extLst>
          </p:cNvPr>
          <p:cNvSpPr>
            <a:spLocks noGrp="1"/>
          </p:cNvSpPr>
          <p:nvPr>
            <p:ph sz="quarter" idx="11" hasCustomPrompt="1"/>
          </p:nvPr>
        </p:nvSpPr>
        <p:spPr>
          <a:xfrm>
            <a:off x="305991" y="4509678"/>
            <a:ext cx="4064794" cy="191672"/>
          </a:xfrm>
        </p:spPr>
        <p:txBody>
          <a:bodyPr anchor="ctr" anchorCtr="0"/>
          <a:lstStyle>
            <a:lvl1pPr>
              <a:defRPr sz="1650" b="1">
                <a:solidFill>
                  <a:schemeClr val="accent2"/>
                </a:solidFill>
                <a:latin typeface="+mj-lt"/>
              </a:defRPr>
            </a:lvl1pPr>
          </a:lstStyle>
          <a:p>
            <a:pPr lvl="0"/>
            <a:r>
              <a:rPr lang="en-GB" dirty="0"/>
              <a:t>Speaker Name</a:t>
            </a:r>
          </a:p>
        </p:txBody>
      </p:sp>
      <p:sp>
        <p:nvSpPr>
          <p:cNvPr id="10" name="Content Placeholder 18">
            <a:extLst>
              <a:ext uri="{FF2B5EF4-FFF2-40B4-BE49-F238E27FC236}">
                <a16:creationId xmlns:a16="http://schemas.microsoft.com/office/drawing/2014/main" id="{F8BCDAED-4C51-D143-8625-03FD0907821C}"/>
              </a:ext>
            </a:extLst>
          </p:cNvPr>
          <p:cNvSpPr>
            <a:spLocks noGrp="1"/>
          </p:cNvSpPr>
          <p:nvPr>
            <p:ph sz="quarter" idx="12" hasCustomPrompt="1"/>
          </p:nvPr>
        </p:nvSpPr>
        <p:spPr>
          <a:xfrm>
            <a:off x="305991" y="4710869"/>
            <a:ext cx="4064794" cy="191672"/>
          </a:xfrm>
        </p:spPr>
        <p:txBody>
          <a:bodyPr anchor="ctr" anchorCtr="0"/>
          <a:lstStyle>
            <a:lvl1pPr>
              <a:defRPr sz="1500" b="0">
                <a:solidFill>
                  <a:schemeClr val="accent2"/>
                </a:solidFill>
              </a:defRPr>
            </a:lvl1pPr>
          </a:lstStyle>
          <a:p>
            <a:pPr lvl="0"/>
            <a:r>
              <a:rPr lang="en-GB" dirty="0"/>
              <a:t>Speaker Job Title</a:t>
            </a:r>
          </a:p>
        </p:txBody>
      </p:sp>
    </p:spTree>
    <p:extLst>
      <p:ext uri="{BB962C8B-B14F-4D97-AF65-F5344CB8AC3E}">
        <p14:creationId xmlns:p14="http://schemas.microsoft.com/office/powerpoint/2010/main" val="2149387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 1 Speaker - V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DE4FE24-355D-C642-88FA-A329F990D0EA}"/>
              </a:ext>
            </a:extLst>
          </p:cNvPr>
          <p:cNvSpPr/>
          <p:nvPr/>
        </p:nvSpPr>
        <p:spPr>
          <a:xfrm>
            <a:off x="7130303" y="4362418"/>
            <a:ext cx="1707707" cy="52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sz="2400" dirty="0">
                <a:solidFill>
                  <a:schemeClr val="accent1"/>
                </a:solidFill>
                <a:latin typeface="Sainsburys Logo" panose="02000600020000020004" pitchFamily="2" charset="0"/>
              </a:rPr>
              <a:t>Sainsbury’s</a:t>
            </a:r>
          </a:p>
        </p:txBody>
      </p:sp>
      <p:sp>
        <p:nvSpPr>
          <p:cNvPr id="4" name="Oval 3">
            <a:extLst>
              <a:ext uri="{FF2B5EF4-FFF2-40B4-BE49-F238E27FC236}">
                <a16:creationId xmlns:a16="http://schemas.microsoft.com/office/drawing/2014/main" id="{9C0F56EA-95ED-B34B-8EF6-162C3FDFD7B3}"/>
              </a:ext>
            </a:extLst>
          </p:cNvPr>
          <p:cNvSpPr/>
          <p:nvPr/>
        </p:nvSpPr>
        <p:spPr>
          <a:xfrm>
            <a:off x="5847155" y="88414"/>
            <a:ext cx="4274004" cy="42740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5">
            <a:extLst>
              <a:ext uri="{FF2B5EF4-FFF2-40B4-BE49-F238E27FC236}">
                <a16:creationId xmlns:a16="http://schemas.microsoft.com/office/drawing/2014/main" id="{372906A5-9753-4B42-95A8-06A979845228}"/>
              </a:ext>
            </a:extLst>
          </p:cNvPr>
          <p:cNvSpPr>
            <a:spLocks noGrp="1"/>
          </p:cNvSpPr>
          <p:nvPr>
            <p:ph sz="quarter" idx="10" hasCustomPrompt="1"/>
          </p:nvPr>
        </p:nvSpPr>
        <p:spPr>
          <a:xfrm>
            <a:off x="305991" y="2472524"/>
            <a:ext cx="5720736" cy="2027635"/>
          </a:xfrm>
        </p:spPr>
        <p:txBody>
          <a:bodyPr anchor="b" anchorCtr="0">
            <a:normAutofit/>
          </a:bodyPr>
          <a:lstStyle>
            <a:lvl1pPr>
              <a:defRPr sz="6000">
                <a:solidFill>
                  <a:schemeClr val="accent1"/>
                </a:solidFill>
                <a:latin typeface="+mj-lt"/>
              </a:defRPr>
            </a:lvl1pPr>
          </a:lstStyle>
          <a:p>
            <a:pPr lvl="0"/>
            <a:r>
              <a:rPr lang="en-GB" dirty="0"/>
              <a:t>Insert Title Here</a:t>
            </a:r>
            <a:endParaRPr lang="en-US" dirty="0"/>
          </a:p>
        </p:txBody>
      </p:sp>
      <p:sp>
        <p:nvSpPr>
          <p:cNvPr id="10" name="Content Placeholder 18">
            <a:extLst>
              <a:ext uri="{FF2B5EF4-FFF2-40B4-BE49-F238E27FC236}">
                <a16:creationId xmlns:a16="http://schemas.microsoft.com/office/drawing/2014/main" id="{D3024248-710B-DB4E-921D-F9857519877D}"/>
              </a:ext>
            </a:extLst>
          </p:cNvPr>
          <p:cNvSpPr>
            <a:spLocks noGrp="1"/>
          </p:cNvSpPr>
          <p:nvPr>
            <p:ph sz="quarter" idx="11" hasCustomPrompt="1"/>
          </p:nvPr>
        </p:nvSpPr>
        <p:spPr>
          <a:xfrm>
            <a:off x="305991" y="4509678"/>
            <a:ext cx="4064794" cy="191672"/>
          </a:xfrm>
        </p:spPr>
        <p:txBody>
          <a:bodyPr anchor="ctr" anchorCtr="0"/>
          <a:lstStyle>
            <a:lvl1pPr>
              <a:defRPr sz="1650" b="1">
                <a:solidFill>
                  <a:schemeClr val="accent2"/>
                </a:solidFill>
                <a:latin typeface="+mj-lt"/>
              </a:defRPr>
            </a:lvl1pPr>
          </a:lstStyle>
          <a:p>
            <a:pPr lvl="0"/>
            <a:r>
              <a:rPr lang="en-GB" dirty="0"/>
              <a:t>Speaker Name</a:t>
            </a:r>
          </a:p>
        </p:txBody>
      </p:sp>
      <p:sp>
        <p:nvSpPr>
          <p:cNvPr id="11" name="Content Placeholder 18">
            <a:extLst>
              <a:ext uri="{FF2B5EF4-FFF2-40B4-BE49-F238E27FC236}">
                <a16:creationId xmlns:a16="http://schemas.microsoft.com/office/drawing/2014/main" id="{212420B9-3310-014F-AB51-78E35E2AD62F}"/>
              </a:ext>
            </a:extLst>
          </p:cNvPr>
          <p:cNvSpPr>
            <a:spLocks noGrp="1"/>
          </p:cNvSpPr>
          <p:nvPr>
            <p:ph sz="quarter" idx="12" hasCustomPrompt="1"/>
          </p:nvPr>
        </p:nvSpPr>
        <p:spPr>
          <a:xfrm>
            <a:off x="305991" y="4710869"/>
            <a:ext cx="4064794" cy="191672"/>
          </a:xfrm>
        </p:spPr>
        <p:txBody>
          <a:bodyPr anchor="ctr" anchorCtr="0"/>
          <a:lstStyle>
            <a:lvl1pPr>
              <a:defRPr sz="1500" b="0">
                <a:solidFill>
                  <a:schemeClr val="accent2"/>
                </a:solidFill>
              </a:defRPr>
            </a:lvl1pPr>
          </a:lstStyle>
          <a:p>
            <a:pPr lvl="0"/>
            <a:r>
              <a:rPr lang="en-GB" dirty="0"/>
              <a:t>Speaker Job Title</a:t>
            </a:r>
          </a:p>
        </p:txBody>
      </p:sp>
    </p:spTree>
    <p:extLst>
      <p:ext uri="{BB962C8B-B14F-4D97-AF65-F5344CB8AC3E}">
        <p14:creationId xmlns:p14="http://schemas.microsoft.com/office/powerpoint/2010/main" val="4117633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6EF0-B554-0645-ADF7-0114EC4B7397}"/>
              </a:ext>
            </a:extLst>
          </p:cNvPr>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C5B6907-204D-F842-97CC-5FC3D56AECCA}"/>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5242425-BA3E-0C4E-B979-CEF69A6CA290}"/>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5" name="Footer Placeholder 4">
            <a:extLst>
              <a:ext uri="{FF2B5EF4-FFF2-40B4-BE49-F238E27FC236}">
                <a16:creationId xmlns:a16="http://schemas.microsoft.com/office/drawing/2014/main" id="{902CDFBA-E72E-2F4F-9249-E15B014EB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C5FFA-3EAF-214A-BEF3-78084A8A435D}"/>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1890212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 1 Speaker - V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DE4FE24-355D-C642-88FA-A329F990D0EA}"/>
              </a:ext>
            </a:extLst>
          </p:cNvPr>
          <p:cNvSpPr/>
          <p:nvPr/>
        </p:nvSpPr>
        <p:spPr>
          <a:xfrm>
            <a:off x="7130303" y="4362418"/>
            <a:ext cx="1707707" cy="52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sz="2400" dirty="0">
                <a:solidFill>
                  <a:schemeClr val="accent1"/>
                </a:solidFill>
                <a:latin typeface="Sainsburys Logo" panose="02000600020000020004" pitchFamily="2" charset="0"/>
              </a:rPr>
              <a:t>Sainsbury’s</a:t>
            </a:r>
          </a:p>
        </p:txBody>
      </p:sp>
      <p:sp>
        <p:nvSpPr>
          <p:cNvPr id="2" name="Triangle 1">
            <a:extLst>
              <a:ext uri="{FF2B5EF4-FFF2-40B4-BE49-F238E27FC236}">
                <a16:creationId xmlns:a16="http://schemas.microsoft.com/office/drawing/2014/main" id="{FC48B133-933B-664F-BC3F-2D7DA0BFB82A}"/>
              </a:ext>
            </a:extLst>
          </p:cNvPr>
          <p:cNvSpPr/>
          <p:nvPr/>
        </p:nvSpPr>
        <p:spPr>
          <a:xfrm rot="17410332">
            <a:off x="3789531" y="-2475914"/>
            <a:ext cx="4194800" cy="5457077"/>
          </a:xfrm>
          <a:prstGeom prst="triangle">
            <a:avLst>
              <a:gd name="adj" fmla="val 3292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5">
            <a:extLst>
              <a:ext uri="{FF2B5EF4-FFF2-40B4-BE49-F238E27FC236}">
                <a16:creationId xmlns:a16="http://schemas.microsoft.com/office/drawing/2014/main" id="{337B15F6-60E0-184D-BF42-5061AA8654C3}"/>
              </a:ext>
            </a:extLst>
          </p:cNvPr>
          <p:cNvSpPr>
            <a:spLocks noGrp="1"/>
          </p:cNvSpPr>
          <p:nvPr>
            <p:ph sz="quarter" idx="10" hasCustomPrompt="1"/>
          </p:nvPr>
        </p:nvSpPr>
        <p:spPr>
          <a:xfrm>
            <a:off x="305991" y="2472524"/>
            <a:ext cx="5720736" cy="2027635"/>
          </a:xfrm>
        </p:spPr>
        <p:txBody>
          <a:bodyPr anchor="b" anchorCtr="0">
            <a:normAutofit/>
          </a:bodyPr>
          <a:lstStyle>
            <a:lvl1pPr>
              <a:defRPr sz="6000">
                <a:solidFill>
                  <a:schemeClr val="accent1"/>
                </a:solidFill>
                <a:latin typeface="+mj-lt"/>
              </a:defRPr>
            </a:lvl1pPr>
          </a:lstStyle>
          <a:p>
            <a:pPr lvl="0"/>
            <a:r>
              <a:rPr lang="en-GB" dirty="0"/>
              <a:t>Insert Title Here</a:t>
            </a:r>
            <a:endParaRPr lang="en-US" dirty="0"/>
          </a:p>
        </p:txBody>
      </p:sp>
      <p:sp>
        <p:nvSpPr>
          <p:cNvPr id="9" name="Content Placeholder 18">
            <a:extLst>
              <a:ext uri="{FF2B5EF4-FFF2-40B4-BE49-F238E27FC236}">
                <a16:creationId xmlns:a16="http://schemas.microsoft.com/office/drawing/2014/main" id="{EF7FD387-7037-E141-A8BC-308465518B30}"/>
              </a:ext>
            </a:extLst>
          </p:cNvPr>
          <p:cNvSpPr>
            <a:spLocks noGrp="1"/>
          </p:cNvSpPr>
          <p:nvPr>
            <p:ph sz="quarter" idx="11" hasCustomPrompt="1"/>
          </p:nvPr>
        </p:nvSpPr>
        <p:spPr>
          <a:xfrm>
            <a:off x="305991" y="4509678"/>
            <a:ext cx="4064794" cy="191672"/>
          </a:xfrm>
        </p:spPr>
        <p:txBody>
          <a:bodyPr anchor="ctr" anchorCtr="0"/>
          <a:lstStyle>
            <a:lvl1pPr>
              <a:defRPr sz="1650" b="1">
                <a:solidFill>
                  <a:schemeClr val="accent2"/>
                </a:solidFill>
                <a:latin typeface="+mj-lt"/>
              </a:defRPr>
            </a:lvl1pPr>
          </a:lstStyle>
          <a:p>
            <a:pPr lvl="0"/>
            <a:r>
              <a:rPr lang="en-GB" dirty="0"/>
              <a:t>Speaker Name</a:t>
            </a:r>
          </a:p>
        </p:txBody>
      </p:sp>
      <p:sp>
        <p:nvSpPr>
          <p:cNvPr id="10" name="Content Placeholder 18">
            <a:extLst>
              <a:ext uri="{FF2B5EF4-FFF2-40B4-BE49-F238E27FC236}">
                <a16:creationId xmlns:a16="http://schemas.microsoft.com/office/drawing/2014/main" id="{1CB1015D-E431-B347-B85C-57001EA87E60}"/>
              </a:ext>
            </a:extLst>
          </p:cNvPr>
          <p:cNvSpPr>
            <a:spLocks noGrp="1"/>
          </p:cNvSpPr>
          <p:nvPr>
            <p:ph sz="quarter" idx="12" hasCustomPrompt="1"/>
          </p:nvPr>
        </p:nvSpPr>
        <p:spPr>
          <a:xfrm>
            <a:off x="305991" y="4710869"/>
            <a:ext cx="4064794" cy="191672"/>
          </a:xfrm>
        </p:spPr>
        <p:txBody>
          <a:bodyPr anchor="ctr" anchorCtr="0"/>
          <a:lstStyle>
            <a:lvl1pPr>
              <a:defRPr sz="1500" b="0">
                <a:solidFill>
                  <a:schemeClr val="accent2"/>
                </a:solidFill>
              </a:defRPr>
            </a:lvl1pPr>
          </a:lstStyle>
          <a:p>
            <a:pPr lvl="0"/>
            <a:r>
              <a:rPr lang="en-GB" dirty="0"/>
              <a:t>Speaker Job Title</a:t>
            </a:r>
          </a:p>
        </p:txBody>
      </p:sp>
    </p:spTree>
    <p:extLst>
      <p:ext uri="{BB962C8B-B14F-4D97-AF65-F5344CB8AC3E}">
        <p14:creationId xmlns:p14="http://schemas.microsoft.com/office/powerpoint/2010/main" val="216917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 1 Speaker - V5">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DE4FE24-355D-C642-88FA-A329F990D0EA}"/>
              </a:ext>
            </a:extLst>
          </p:cNvPr>
          <p:cNvSpPr/>
          <p:nvPr/>
        </p:nvSpPr>
        <p:spPr>
          <a:xfrm>
            <a:off x="7130303" y="4362418"/>
            <a:ext cx="1707707" cy="52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sz="2400" dirty="0">
                <a:solidFill>
                  <a:schemeClr val="accent1"/>
                </a:solidFill>
                <a:latin typeface="Sainsburys Logo" panose="02000600020000020004" pitchFamily="2" charset="0"/>
              </a:rPr>
              <a:t>Sainsbury’s</a:t>
            </a:r>
          </a:p>
        </p:txBody>
      </p:sp>
      <p:sp>
        <p:nvSpPr>
          <p:cNvPr id="5" name="Rectangle 4">
            <a:extLst>
              <a:ext uri="{FF2B5EF4-FFF2-40B4-BE49-F238E27FC236}">
                <a16:creationId xmlns:a16="http://schemas.microsoft.com/office/drawing/2014/main" id="{273D16DA-7638-9747-96D0-785CAD4D50C0}"/>
              </a:ext>
            </a:extLst>
          </p:cNvPr>
          <p:cNvSpPr/>
          <p:nvPr/>
        </p:nvSpPr>
        <p:spPr>
          <a:xfrm rot="973086">
            <a:off x="4699344" y="-529286"/>
            <a:ext cx="5155436" cy="30873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5">
            <a:extLst>
              <a:ext uri="{FF2B5EF4-FFF2-40B4-BE49-F238E27FC236}">
                <a16:creationId xmlns:a16="http://schemas.microsoft.com/office/drawing/2014/main" id="{A29DD93A-E004-804C-8D19-FE041E9C80C4}"/>
              </a:ext>
            </a:extLst>
          </p:cNvPr>
          <p:cNvSpPr>
            <a:spLocks noGrp="1"/>
          </p:cNvSpPr>
          <p:nvPr>
            <p:ph sz="quarter" idx="10" hasCustomPrompt="1"/>
          </p:nvPr>
        </p:nvSpPr>
        <p:spPr>
          <a:xfrm>
            <a:off x="305991" y="2472524"/>
            <a:ext cx="5720736" cy="2027635"/>
          </a:xfrm>
        </p:spPr>
        <p:txBody>
          <a:bodyPr anchor="b" anchorCtr="0">
            <a:normAutofit/>
          </a:bodyPr>
          <a:lstStyle>
            <a:lvl1pPr>
              <a:defRPr sz="6000">
                <a:solidFill>
                  <a:schemeClr val="accent1"/>
                </a:solidFill>
                <a:latin typeface="+mj-lt"/>
              </a:defRPr>
            </a:lvl1pPr>
          </a:lstStyle>
          <a:p>
            <a:pPr lvl="0"/>
            <a:r>
              <a:rPr lang="en-GB" dirty="0"/>
              <a:t>Insert Title Here</a:t>
            </a:r>
            <a:endParaRPr lang="en-US" dirty="0"/>
          </a:p>
        </p:txBody>
      </p:sp>
      <p:sp>
        <p:nvSpPr>
          <p:cNvPr id="13" name="Content Placeholder 18">
            <a:extLst>
              <a:ext uri="{FF2B5EF4-FFF2-40B4-BE49-F238E27FC236}">
                <a16:creationId xmlns:a16="http://schemas.microsoft.com/office/drawing/2014/main" id="{67C5CE4A-2460-5B4A-A419-D98B2A06EE66}"/>
              </a:ext>
            </a:extLst>
          </p:cNvPr>
          <p:cNvSpPr>
            <a:spLocks noGrp="1"/>
          </p:cNvSpPr>
          <p:nvPr>
            <p:ph sz="quarter" idx="11" hasCustomPrompt="1"/>
          </p:nvPr>
        </p:nvSpPr>
        <p:spPr>
          <a:xfrm>
            <a:off x="305991" y="4509678"/>
            <a:ext cx="4064794" cy="191672"/>
          </a:xfrm>
        </p:spPr>
        <p:txBody>
          <a:bodyPr anchor="ctr" anchorCtr="0"/>
          <a:lstStyle>
            <a:lvl1pPr>
              <a:defRPr sz="1650" b="1">
                <a:solidFill>
                  <a:schemeClr val="accent2"/>
                </a:solidFill>
                <a:latin typeface="+mj-lt"/>
              </a:defRPr>
            </a:lvl1pPr>
          </a:lstStyle>
          <a:p>
            <a:pPr lvl="0"/>
            <a:r>
              <a:rPr lang="en-GB" dirty="0"/>
              <a:t>Speaker Name</a:t>
            </a:r>
          </a:p>
        </p:txBody>
      </p:sp>
      <p:sp>
        <p:nvSpPr>
          <p:cNvPr id="14" name="Content Placeholder 18">
            <a:extLst>
              <a:ext uri="{FF2B5EF4-FFF2-40B4-BE49-F238E27FC236}">
                <a16:creationId xmlns:a16="http://schemas.microsoft.com/office/drawing/2014/main" id="{DB8BD8E8-2CA8-9043-AA56-73DE09E2F4F2}"/>
              </a:ext>
            </a:extLst>
          </p:cNvPr>
          <p:cNvSpPr>
            <a:spLocks noGrp="1"/>
          </p:cNvSpPr>
          <p:nvPr>
            <p:ph sz="quarter" idx="12" hasCustomPrompt="1"/>
          </p:nvPr>
        </p:nvSpPr>
        <p:spPr>
          <a:xfrm>
            <a:off x="305991" y="4710869"/>
            <a:ext cx="4064794" cy="191672"/>
          </a:xfrm>
        </p:spPr>
        <p:txBody>
          <a:bodyPr anchor="ctr" anchorCtr="0"/>
          <a:lstStyle>
            <a:lvl1pPr>
              <a:defRPr sz="1500" b="0">
                <a:solidFill>
                  <a:schemeClr val="accent2"/>
                </a:solidFill>
              </a:defRPr>
            </a:lvl1pPr>
          </a:lstStyle>
          <a:p>
            <a:pPr lvl="0"/>
            <a:r>
              <a:rPr lang="en-GB" dirty="0"/>
              <a:t>Speaker Job Title</a:t>
            </a:r>
          </a:p>
        </p:txBody>
      </p:sp>
    </p:spTree>
    <p:extLst>
      <p:ext uri="{BB962C8B-B14F-4D97-AF65-F5344CB8AC3E}">
        <p14:creationId xmlns:p14="http://schemas.microsoft.com/office/powerpoint/2010/main" val="2458298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 1 Speaker - V6">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DE4FE24-355D-C642-88FA-A329F990D0EA}"/>
              </a:ext>
            </a:extLst>
          </p:cNvPr>
          <p:cNvSpPr/>
          <p:nvPr/>
        </p:nvSpPr>
        <p:spPr>
          <a:xfrm>
            <a:off x="7130303" y="4362418"/>
            <a:ext cx="1707707" cy="52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sz="2400" dirty="0">
                <a:solidFill>
                  <a:schemeClr val="accent1"/>
                </a:solidFill>
                <a:latin typeface="Sainsburys Logo" panose="02000600020000020004" pitchFamily="2" charset="0"/>
              </a:rPr>
              <a:t>Sainsbury’s</a:t>
            </a:r>
          </a:p>
        </p:txBody>
      </p:sp>
      <p:sp>
        <p:nvSpPr>
          <p:cNvPr id="2" name="Triangle 1">
            <a:extLst>
              <a:ext uri="{FF2B5EF4-FFF2-40B4-BE49-F238E27FC236}">
                <a16:creationId xmlns:a16="http://schemas.microsoft.com/office/drawing/2014/main" id="{1AE3AE36-C248-2548-83FB-7015CF1589E3}"/>
              </a:ext>
            </a:extLst>
          </p:cNvPr>
          <p:cNvSpPr/>
          <p:nvPr/>
        </p:nvSpPr>
        <p:spPr>
          <a:xfrm rot="15990346">
            <a:off x="4594427" y="-1963965"/>
            <a:ext cx="2764538" cy="7121363"/>
          </a:xfrm>
          <a:prstGeom prst="triangle">
            <a:avLst>
              <a:gd name="adj" fmla="val 7753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5">
            <a:extLst>
              <a:ext uri="{FF2B5EF4-FFF2-40B4-BE49-F238E27FC236}">
                <a16:creationId xmlns:a16="http://schemas.microsoft.com/office/drawing/2014/main" id="{E433197C-CC90-7F4C-A421-50E8386EB565}"/>
              </a:ext>
            </a:extLst>
          </p:cNvPr>
          <p:cNvSpPr>
            <a:spLocks noGrp="1"/>
          </p:cNvSpPr>
          <p:nvPr>
            <p:ph sz="quarter" idx="10" hasCustomPrompt="1"/>
          </p:nvPr>
        </p:nvSpPr>
        <p:spPr>
          <a:xfrm>
            <a:off x="305991" y="2472524"/>
            <a:ext cx="5720736" cy="2027635"/>
          </a:xfrm>
        </p:spPr>
        <p:txBody>
          <a:bodyPr anchor="b" anchorCtr="0">
            <a:normAutofit/>
          </a:bodyPr>
          <a:lstStyle>
            <a:lvl1pPr>
              <a:defRPr sz="6000">
                <a:solidFill>
                  <a:schemeClr val="accent1"/>
                </a:solidFill>
                <a:latin typeface="+mj-lt"/>
              </a:defRPr>
            </a:lvl1pPr>
          </a:lstStyle>
          <a:p>
            <a:pPr lvl="0"/>
            <a:r>
              <a:rPr lang="en-GB" dirty="0"/>
              <a:t>Insert Title Here</a:t>
            </a:r>
            <a:endParaRPr lang="en-US" dirty="0"/>
          </a:p>
        </p:txBody>
      </p:sp>
      <p:sp>
        <p:nvSpPr>
          <p:cNvPr id="9" name="Content Placeholder 18">
            <a:extLst>
              <a:ext uri="{FF2B5EF4-FFF2-40B4-BE49-F238E27FC236}">
                <a16:creationId xmlns:a16="http://schemas.microsoft.com/office/drawing/2014/main" id="{6043455D-7610-A74F-85CD-8E6A5BDF5779}"/>
              </a:ext>
            </a:extLst>
          </p:cNvPr>
          <p:cNvSpPr>
            <a:spLocks noGrp="1"/>
          </p:cNvSpPr>
          <p:nvPr>
            <p:ph sz="quarter" idx="11" hasCustomPrompt="1"/>
          </p:nvPr>
        </p:nvSpPr>
        <p:spPr>
          <a:xfrm>
            <a:off x="305991" y="4509678"/>
            <a:ext cx="4064794" cy="191672"/>
          </a:xfrm>
        </p:spPr>
        <p:txBody>
          <a:bodyPr anchor="ctr" anchorCtr="0"/>
          <a:lstStyle>
            <a:lvl1pPr>
              <a:defRPr sz="1650" b="1">
                <a:solidFill>
                  <a:schemeClr val="accent2"/>
                </a:solidFill>
                <a:latin typeface="+mj-lt"/>
              </a:defRPr>
            </a:lvl1pPr>
          </a:lstStyle>
          <a:p>
            <a:pPr lvl="0"/>
            <a:r>
              <a:rPr lang="en-GB" dirty="0"/>
              <a:t>Speaker Name</a:t>
            </a:r>
          </a:p>
        </p:txBody>
      </p:sp>
      <p:sp>
        <p:nvSpPr>
          <p:cNvPr id="10" name="Content Placeholder 18">
            <a:extLst>
              <a:ext uri="{FF2B5EF4-FFF2-40B4-BE49-F238E27FC236}">
                <a16:creationId xmlns:a16="http://schemas.microsoft.com/office/drawing/2014/main" id="{67FDF06D-B3B7-314D-9250-AB79B75D9057}"/>
              </a:ext>
            </a:extLst>
          </p:cNvPr>
          <p:cNvSpPr>
            <a:spLocks noGrp="1"/>
          </p:cNvSpPr>
          <p:nvPr>
            <p:ph sz="quarter" idx="12" hasCustomPrompt="1"/>
          </p:nvPr>
        </p:nvSpPr>
        <p:spPr>
          <a:xfrm>
            <a:off x="305991" y="4710869"/>
            <a:ext cx="4064794" cy="191672"/>
          </a:xfrm>
        </p:spPr>
        <p:txBody>
          <a:bodyPr anchor="ctr" anchorCtr="0"/>
          <a:lstStyle>
            <a:lvl1pPr>
              <a:defRPr sz="1500" b="0">
                <a:solidFill>
                  <a:schemeClr val="accent2"/>
                </a:solidFill>
              </a:defRPr>
            </a:lvl1pPr>
          </a:lstStyle>
          <a:p>
            <a:pPr lvl="0"/>
            <a:r>
              <a:rPr lang="en-GB" dirty="0"/>
              <a:t>Speaker Job Title</a:t>
            </a:r>
          </a:p>
        </p:txBody>
      </p:sp>
    </p:spTree>
    <p:extLst>
      <p:ext uri="{BB962C8B-B14F-4D97-AF65-F5344CB8AC3E}">
        <p14:creationId xmlns:p14="http://schemas.microsoft.com/office/powerpoint/2010/main" val="1180741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 1 Speaker - V7">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DE4FE24-355D-C642-88FA-A329F990D0EA}"/>
              </a:ext>
            </a:extLst>
          </p:cNvPr>
          <p:cNvSpPr/>
          <p:nvPr/>
        </p:nvSpPr>
        <p:spPr>
          <a:xfrm>
            <a:off x="7130303" y="4362418"/>
            <a:ext cx="1707707" cy="52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sz="2400" dirty="0">
                <a:solidFill>
                  <a:schemeClr val="accent1"/>
                </a:solidFill>
                <a:latin typeface="Sainsburys Logo" panose="02000600020000020004" pitchFamily="2" charset="0"/>
              </a:rPr>
              <a:t>Sainsbury’s</a:t>
            </a:r>
          </a:p>
        </p:txBody>
      </p:sp>
      <p:sp>
        <p:nvSpPr>
          <p:cNvPr id="7" name="Rectangle 6">
            <a:extLst>
              <a:ext uri="{FF2B5EF4-FFF2-40B4-BE49-F238E27FC236}">
                <a16:creationId xmlns:a16="http://schemas.microsoft.com/office/drawing/2014/main" id="{907143E2-A8F4-4C45-844C-00E2E0B04DE6}"/>
              </a:ext>
            </a:extLst>
          </p:cNvPr>
          <p:cNvSpPr/>
          <p:nvPr/>
        </p:nvSpPr>
        <p:spPr>
          <a:xfrm rot="12368265">
            <a:off x="5472774" y="-567129"/>
            <a:ext cx="4805817" cy="36823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5">
            <a:extLst>
              <a:ext uri="{FF2B5EF4-FFF2-40B4-BE49-F238E27FC236}">
                <a16:creationId xmlns:a16="http://schemas.microsoft.com/office/drawing/2014/main" id="{831DE5F6-1FED-8741-925D-660283144192}"/>
              </a:ext>
            </a:extLst>
          </p:cNvPr>
          <p:cNvSpPr>
            <a:spLocks noGrp="1"/>
          </p:cNvSpPr>
          <p:nvPr>
            <p:ph sz="quarter" idx="10" hasCustomPrompt="1"/>
          </p:nvPr>
        </p:nvSpPr>
        <p:spPr>
          <a:xfrm>
            <a:off x="305991" y="2472524"/>
            <a:ext cx="5720736" cy="2027635"/>
          </a:xfrm>
        </p:spPr>
        <p:txBody>
          <a:bodyPr anchor="b" anchorCtr="0">
            <a:normAutofit/>
          </a:bodyPr>
          <a:lstStyle>
            <a:lvl1pPr>
              <a:defRPr sz="6000">
                <a:solidFill>
                  <a:schemeClr val="accent1"/>
                </a:solidFill>
                <a:latin typeface="+mj-lt"/>
              </a:defRPr>
            </a:lvl1pPr>
          </a:lstStyle>
          <a:p>
            <a:pPr lvl="0"/>
            <a:r>
              <a:rPr lang="en-GB" dirty="0"/>
              <a:t>Insert Title Here</a:t>
            </a:r>
            <a:endParaRPr lang="en-US" dirty="0"/>
          </a:p>
        </p:txBody>
      </p:sp>
      <p:sp>
        <p:nvSpPr>
          <p:cNvPr id="9" name="Content Placeholder 18">
            <a:extLst>
              <a:ext uri="{FF2B5EF4-FFF2-40B4-BE49-F238E27FC236}">
                <a16:creationId xmlns:a16="http://schemas.microsoft.com/office/drawing/2014/main" id="{A552D6A5-E796-E84C-8FC2-DE82ECDCC0A3}"/>
              </a:ext>
            </a:extLst>
          </p:cNvPr>
          <p:cNvSpPr>
            <a:spLocks noGrp="1"/>
          </p:cNvSpPr>
          <p:nvPr>
            <p:ph sz="quarter" idx="11" hasCustomPrompt="1"/>
          </p:nvPr>
        </p:nvSpPr>
        <p:spPr>
          <a:xfrm>
            <a:off x="305991" y="4509678"/>
            <a:ext cx="4064794" cy="191672"/>
          </a:xfrm>
        </p:spPr>
        <p:txBody>
          <a:bodyPr anchor="ctr" anchorCtr="0"/>
          <a:lstStyle>
            <a:lvl1pPr>
              <a:defRPr sz="1650" b="1">
                <a:solidFill>
                  <a:schemeClr val="accent2"/>
                </a:solidFill>
                <a:latin typeface="+mj-lt"/>
              </a:defRPr>
            </a:lvl1pPr>
          </a:lstStyle>
          <a:p>
            <a:pPr lvl="0"/>
            <a:r>
              <a:rPr lang="en-GB" dirty="0"/>
              <a:t>Speaker Name</a:t>
            </a:r>
          </a:p>
        </p:txBody>
      </p:sp>
      <p:sp>
        <p:nvSpPr>
          <p:cNvPr id="10" name="Content Placeholder 18">
            <a:extLst>
              <a:ext uri="{FF2B5EF4-FFF2-40B4-BE49-F238E27FC236}">
                <a16:creationId xmlns:a16="http://schemas.microsoft.com/office/drawing/2014/main" id="{6E2FBB32-24A4-F247-B521-5FBEF3C6EE0C}"/>
              </a:ext>
            </a:extLst>
          </p:cNvPr>
          <p:cNvSpPr>
            <a:spLocks noGrp="1"/>
          </p:cNvSpPr>
          <p:nvPr>
            <p:ph sz="quarter" idx="12" hasCustomPrompt="1"/>
          </p:nvPr>
        </p:nvSpPr>
        <p:spPr>
          <a:xfrm>
            <a:off x="305991" y="4710869"/>
            <a:ext cx="4064794" cy="191672"/>
          </a:xfrm>
        </p:spPr>
        <p:txBody>
          <a:bodyPr anchor="ctr" anchorCtr="0"/>
          <a:lstStyle>
            <a:lvl1pPr>
              <a:defRPr sz="1500" b="0">
                <a:solidFill>
                  <a:schemeClr val="accent2"/>
                </a:solidFill>
              </a:defRPr>
            </a:lvl1pPr>
          </a:lstStyle>
          <a:p>
            <a:pPr lvl="0"/>
            <a:r>
              <a:rPr lang="en-GB" dirty="0"/>
              <a:t>Speaker Job Title</a:t>
            </a:r>
          </a:p>
        </p:txBody>
      </p:sp>
    </p:spTree>
    <p:extLst>
      <p:ext uri="{BB962C8B-B14F-4D97-AF65-F5344CB8AC3E}">
        <p14:creationId xmlns:p14="http://schemas.microsoft.com/office/powerpoint/2010/main" val="25183457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28FE55-1FC5-654C-89A5-EBE92DDE6E76}"/>
              </a:ext>
            </a:extLst>
          </p:cNvPr>
          <p:cNvSpPr>
            <a:spLocks noGrp="1"/>
          </p:cNvSpPr>
          <p:nvPr>
            <p:ph sz="quarter" idx="11" hasCustomPrompt="1"/>
          </p:nvPr>
        </p:nvSpPr>
        <p:spPr>
          <a:xfrm rot="60000">
            <a:off x="1239362" y="2101250"/>
            <a:ext cx="6665276" cy="941001"/>
          </a:xfrm>
          <a:solidFill>
            <a:schemeClr val="accent1"/>
          </a:solidFill>
        </p:spPr>
        <p:txBody>
          <a:bodyPr lIns="360000" tIns="360000" rIns="360000" bIns="360000" anchor="ctr" anchorCtr="0">
            <a:spAutoFit/>
          </a:bodyPr>
          <a:lstStyle>
            <a:lvl1pPr>
              <a:defRPr b="1">
                <a:solidFill>
                  <a:schemeClr val="bg1"/>
                </a:solidFill>
              </a:defRPr>
            </a:lvl1pPr>
          </a:lstStyle>
          <a:p>
            <a:pPr lvl="0"/>
            <a:r>
              <a:rPr lang="en-GB" dirty="0"/>
              <a:t>Text Box 1</a:t>
            </a:r>
            <a:endParaRPr lang="en-GB" b="1" dirty="0">
              <a:solidFill>
                <a:schemeClr val="bg1"/>
              </a:solidFill>
            </a:endParaRPr>
          </a:p>
        </p:txBody>
      </p:sp>
      <p:sp>
        <p:nvSpPr>
          <p:cNvPr id="4" name="Title 3"/>
          <p:cNvSpPr>
            <a:spLocks noGrp="1"/>
          </p:cNvSpPr>
          <p:nvPr>
            <p:ph type="title" hasCustomPrompt="1"/>
          </p:nvPr>
        </p:nvSpPr>
        <p:spPr/>
        <p:txBody>
          <a:bodyPr/>
          <a:lstStyle>
            <a:lvl1pPr>
              <a:defRPr/>
            </a:lvl1pPr>
          </a:lstStyle>
          <a:p>
            <a:r>
              <a:rPr lang="en-US" dirty="0"/>
              <a:t>Text Only Slide</a:t>
            </a:r>
            <a:endParaRPr lang="en-GB" dirty="0"/>
          </a:p>
        </p:txBody>
      </p:sp>
      <p:sp>
        <p:nvSpPr>
          <p:cNvPr id="2" name="Rectangle 1">
            <a:extLst>
              <a:ext uri="{FF2B5EF4-FFF2-40B4-BE49-F238E27FC236}">
                <a16:creationId xmlns:a16="http://schemas.microsoft.com/office/drawing/2014/main" id="{38DF697A-3EFE-DB4F-A740-DC1BCDE4F1B5}"/>
              </a:ext>
            </a:extLst>
          </p:cNvPr>
          <p:cNvSpPr/>
          <p:nvPr/>
        </p:nvSpPr>
        <p:spPr>
          <a:xfrm>
            <a:off x="19878" y="-576560"/>
            <a:ext cx="2124364" cy="447351"/>
          </a:xfrm>
          <a:prstGeom prst="rect">
            <a:avLst/>
          </a:prstGeom>
          <a:solidFill>
            <a:srgbClr val="E9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lang="en-GB" b="1" dirty="0">
                <a:solidFill>
                  <a:schemeClr val="tx1"/>
                </a:solidFill>
              </a:rPr>
              <a:t>Change text box colour to any of the following</a:t>
            </a:r>
          </a:p>
        </p:txBody>
      </p:sp>
      <p:sp>
        <p:nvSpPr>
          <p:cNvPr id="15" name="Rectangle 14">
            <a:extLst>
              <a:ext uri="{FF2B5EF4-FFF2-40B4-BE49-F238E27FC236}">
                <a16:creationId xmlns:a16="http://schemas.microsoft.com/office/drawing/2014/main" id="{867DAF19-7587-7C4C-A8A2-840E029D5DB6}"/>
              </a:ext>
            </a:extLst>
          </p:cNvPr>
          <p:cNvSpPr/>
          <p:nvPr/>
        </p:nvSpPr>
        <p:spPr>
          <a:xfrm>
            <a:off x="2258523" y="-576560"/>
            <a:ext cx="665018" cy="447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87E4A7A-B25F-4441-9C0B-68106AC55422}"/>
              </a:ext>
            </a:extLst>
          </p:cNvPr>
          <p:cNvSpPr/>
          <p:nvPr/>
        </p:nvSpPr>
        <p:spPr>
          <a:xfrm>
            <a:off x="3037822" y="-576560"/>
            <a:ext cx="665018" cy="4473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A79514E-0D7C-2743-9A26-29118DDAD37C}"/>
              </a:ext>
            </a:extLst>
          </p:cNvPr>
          <p:cNvSpPr/>
          <p:nvPr/>
        </p:nvSpPr>
        <p:spPr>
          <a:xfrm>
            <a:off x="3817120" y="-576560"/>
            <a:ext cx="665018" cy="447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1278ABF-0A26-0B49-87F8-FB6095EDA09E}"/>
              </a:ext>
            </a:extLst>
          </p:cNvPr>
          <p:cNvSpPr/>
          <p:nvPr/>
        </p:nvSpPr>
        <p:spPr>
          <a:xfrm>
            <a:off x="4596419" y="-561695"/>
            <a:ext cx="665018" cy="447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FF9E025-47F2-8F4C-81F3-6DBBE17C3628}"/>
              </a:ext>
            </a:extLst>
          </p:cNvPr>
          <p:cNvSpPr/>
          <p:nvPr/>
        </p:nvSpPr>
        <p:spPr>
          <a:xfrm>
            <a:off x="5375718" y="-566710"/>
            <a:ext cx="665018" cy="4473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9B00D78-F831-044E-AD92-FFDB4160DEEF}"/>
              </a:ext>
            </a:extLst>
          </p:cNvPr>
          <p:cNvSpPr/>
          <p:nvPr/>
        </p:nvSpPr>
        <p:spPr>
          <a:xfrm>
            <a:off x="6155017" y="-561695"/>
            <a:ext cx="665018" cy="4473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D49B609-62F4-6147-8EF6-1D454227035A}"/>
              </a:ext>
            </a:extLst>
          </p:cNvPr>
          <p:cNvSpPr/>
          <p:nvPr/>
        </p:nvSpPr>
        <p:spPr>
          <a:xfrm>
            <a:off x="6934315" y="-556860"/>
            <a:ext cx="665018" cy="4473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EF799100-AD93-B344-A3DB-F0B6C3BDD7C1}"/>
              </a:ext>
            </a:extLst>
          </p:cNvPr>
          <p:cNvSpPr/>
          <p:nvPr/>
        </p:nvSpPr>
        <p:spPr>
          <a:xfrm>
            <a:off x="7713614" y="-556860"/>
            <a:ext cx="665018" cy="4473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34701EC8-541D-C648-9200-52FD0B4A8EBA}"/>
              </a:ext>
            </a:extLst>
          </p:cNvPr>
          <p:cNvSpPr/>
          <p:nvPr/>
        </p:nvSpPr>
        <p:spPr>
          <a:xfrm>
            <a:off x="8492914" y="-552025"/>
            <a:ext cx="665018" cy="4473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8286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 Tex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dirty="0"/>
              <a:t>2 Text Boxes</a:t>
            </a:r>
          </a:p>
        </p:txBody>
      </p:sp>
      <p:sp>
        <p:nvSpPr>
          <p:cNvPr id="8" name="Content Placeholder 7">
            <a:extLst>
              <a:ext uri="{FF2B5EF4-FFF2-40B4-BE49-F238E27FC236}">
                <a16:creationId xmlns:a16="http://schemas.microsoft.com/office/drawing/2014/main" id="{3FF5AA83-6A76-A74C-8C4C-B26155D73A12}"/>
              </a:ext>
            </a:extLst>
          </p:cNvPr>
          <p:cNvSpPr>
            <a:spLocks noGrp="1"/>
          </p:cNvSpPr>
          <p:nvPr>
            <p:ph sz="quarter" idx="10" hasCustomPrompt="1"/>
          </p:nvPr>
        </p:nvSpPr>
        <p:spPr>
          <a:xfrm rot="-60000">
            <a:off x="431487" y="1766615"/>
            <a:ext cx="3863713" cy="1858936"/>
          </a:xfrm>
          <a:solidFill>
            <a:schemeClr val="accent1"/>
          </a:solidFill>
        </p:spPr>
        <p:txBody>
          <a:bodyPr lIns="180000" tIns="180000" rIns="180000" bIns="180000" anchor="ctr" anchorCtr="0">
            <a:noAutofit/>
          </a:bodyPr>
          <a:lstStyle>
            <a:lvl1pPr>
              <a:defRPr sz="1500" b="0" i="0">
                <a:solidFill>
                  <a:schemeClr val="bg1"/>
                </a:solidFill>
                <a:latin typeface="Mary Ann Medium" panose="02000506050000020004" pitchFamily="2" charset="77"/>
              </a:defRPr>
            </a:lvl1pPr>
            <a:lvl2pPr>
              <a:defRPr sz="2400">
                <a:latin typeface="Mary Ann" panose="02000506050000020004" pitchFamily="2" charset="77"/>
              </a:defRPr>
            </a:lvl2pPr>
            <a:lvl3pPr>
              <a:defRPr sz="2400">
                <a:latin typeface="Mary Ann" panose="02000506050000020004" pitchFamily="2" charset="77"/>
              </a:defRPr>
            </a:lvl3pPr>
            <a:lvl4pPr>
              <a:defRPr sz="2400">
                <a:latin typeface="Mary Ann" panose="02000506050000020004" pitchFamily="2" charset="77"/>
              </a:defRPr>
            </a:lvl4pPr>
            <a:lvl5pPr>
              <a:defRPr sz="1350">
                <a:latin typeface="Mary Ann" panose="02000506050000020004" pitchFamily="2" charset="77"/>
              </a:defRPr>
            </a:lvl5pPr>
          </a:lstStyle>
          <a:p>
            <a:pPr lvl="0"/>
            <a:r>
              <a:rPr lang="en-GB" dirty="0"/>
              <a:t>Text Box 1</a:t>
            </a:r>
            <a:endParaRPr lang="en-US" dirty="0"/>
          </a:p>
        </p:txBody>
      </p:sp>
      <p:sp>
        <p:nvSpPr>
          <p:cNvPr id="9" name="Content Placeholder 7">
            <a:extLst>
              <a:ext uri="{FF2B5EF4-FFF2-40B4-BE49-F238E27FC236}">
                <a16:creationId xmlns:a16="http://schemas.microsoft.com/office/drawing/2014/main" id="{64CFC4AA-901E-844D-9CC7-929D9D5207F6}"/>
              </a:ext>
            </a:extLst>
          </p:cNvPr>
          <p:cNvSpPr>
            <a:spLocks noGrp="1"/>
          </p:cNvSpPr>
          <p:nvPr>
            <p:ph sz="quarter" idx="11" hasCustomPrompt="1"/>
          </p:nvPr>
        </p:nvSpPr>
        <p:spPr>
          <a:xfrm rot="120000">
            <a:off x="4890703" y="1658822"/>
            <a:ext cx="3861000" cy="1858936"/>
          </a:xfrm>
          <a:solidFill>
            <a:schemeClr val="tx1"/>
          </a:solidFill>
        </p:spPr>
        <p:txBody>
          <a:bodyPr lIns="180000" tIns="180000" rIns="180000" bIns="180000" anchor="ctr" anchorCtr="0">
            <a:noAutofit/>
          </a:bodyPr>
          <a:lstStyle>
            <a:lvl1pPr>
              <a:defRPr sz="1500" b="0" i="0">
                <a:solidFill>
                  <a:schemeClr val="bg1"/>
                </a:solidFill>
                <a:latin typeface="Mary Ann Medium" panose="02000506050000020004" pitchFamily="2" charset="77"/>
              </a:defRPr>
            </a:lvl1pPr>
            <a:lvl2pPr>
              <a:defRPr sz="2400">
                <a:latin typeface="Mary Ann" panose="02000506050000020004" pitchFamily="2" charset="77"/>
              </a:defRPr>
            </a:lvl2pPr>
            <a:lvl3pPr>
              <a:defRPr sz="2400">
                <a:latin typeface="Mary Ann" panose="02000506050000020004" pitchFamily="2" charset="77"/>
              </a:defRPr>
            </a:lvl3pPr>
            <a:lvl4pPr>
              <a:defRPr sz="2400">
                <a:latin typeface="Mary Ann" panose="02000506050000020004" pitchFamily="2" charset="77"/>
              </a:defRPr>
            </a:lvl4pPr>
            <a:lvl5pPr>
              <a:defRPr sz="1350">
                <a:latin typeface="Mary Ann" panose="02000506050000020004" pitchFamily="2" charset="77"/>
              </a:defRPr>
            </a:lvl5pPr>
          </a:lstStyle>
          <a:p>
            <a:pPr lvl="0"/>
            <a:r>
              <a:rPr lang="en-GB" dirty="0"/>
              <a:t>Text Box 2</a:t>
            </a:r>
            <a:endParaRPr lang="en-US" dirty="0"/>
          </a:p>
        </p:txBody>
      </p:sp>
      <p:sp>
        <p:nvSpPr>
          <p:cNvPr id="19" name="Rectangle 18">
            <a:extLst>
              <a:ext uri="{FF2B5EF4-FFF2-40B4-BE49-F238E27FC236}">
                <a16:creationId xmlns:a16="http://schemas.microsoft.com/office/drawing/2014/main" id="{16133529-4B05-064F-B2C1-A38A61DAF970}"/>
              </a:ext>
            </a:extLst>
          </p:cNvPr>
          <p:cNvSpPr/>
          <p:nvPr/>
        </p:nvSpPr>
        <p:spPr>
          <a:xfrm>
            <a:off x="19878" y="-576560"/>
            <a:ext cx="2124364" cy="447351"/>
          </a:xfrm>
          <a:prstGeom prst="rect">
            <a:avLst/>
          </a:prstGeom>
          <a:solidFill>
            <a:srgbClr val="E9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lang="en-GB" b="1" dirty="0">
                <a:solidFill>
                  <a:schemeClr val="tx1"/>
                </a:solidFill>
              </a:rPr>
              <a:t>Change text box colour to any of the following</a:t>
            </a:r>
          </a:p>
        </p:txBody>
      </p:sp>
      <p:sp>
        <p:nvSpPr>
          <p:cNvPr id="20" name="Rectangle 19">
            <a:extLst>
              <a:ext uri="{FF2B5EF4-FFF2-40B4-BE49-F238E27FC236}">
                <a16:creationId xmlns:a16="http://schemas.microsoft.com/office/drawing/2014/main" id="{22A33449-ED65-D540-8728-5455A49A2958}"/>
              </a:ext>
            </a:extLst>
          </p:cNvPr>
          <p:cNvSpPr/>
          <p:nvPr/>
        </p:nvSpPr>
        <p:spPr>
          <a:xfrm>
            <a:off x="2258523" y="-576560"/>
            <a:ext cx="665018" cy="447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BA687A1-6925-D948-8D7F-8B371875FE09}"/>
              </a:ext>
            </a:extLst>
          </p:cNvPr>
          <p:cNvSpPr/>
          <p:nvPr/>
        </p:nvSpPr>
        <p:spPr>
          <a:xfrm>
            <a:off x="3037822" y="-576560"/>
            <a:ext cx="665018" cy="4473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B84F5B1-8CA7-B044-BE15-4D29754DBB08}"/>
              </a:ext>
            </a:extLst>
          </p:cNvPr>
          <p:cNvSpPr/>
          <p:nvPr/>
        </p:nvSpPr>
        <p:spPr>
          <a:xfrm>
            <a:off x="3817120" y="-576560"/>
            <a:ext cx="665018" cy="447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9D75767-2F9E-3A4E-980D-AEF756779EF4}"/>
              </a:ext>
            </a:extLst>
          </p:cNvPr>
          <p:cNvSpPr/>
          <p:nvPr/>
        </p:nvSpPr>
        <p:spPr>
          <a:xfrm>
            <a:off x="4596419" y="-561695"/>
            <a:ext cx="665018" cy="447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B8DDA72-2EA9-8C45-81FB-B6AB84A1979E}"/>
              </a:ext>
            </a:extLst>
          </p:cNvPr>
          <p:cNvSpPr/>
          <p:nvPr/>
        </p:nvSpPr>
        <p:spPr>
          <a:xfrm>
            <a:off x="5375718" y="-566710"/>
            <a:ext cx="665018" cy="4473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791F9FF7-0FE2-7F44-815A-D93F1CC49568}"/>
              </a:ext>
            </a:extLst>
          </p:cNvPr>
          <p:cNvSpPr/>
          <p:nvPr/>
        </p:nvSpPr>
        <p:spPr>
          <a:xfrm>
            <a:off x="6155017" y="-561695"/>
            <a:ext cx="665018" cy="4473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6AAA659-E17C-BB48-8A9E-ABC832C63170}"/>
              </a:ext>
            </a:extLst>
          </p:cNvPr>
          <p:cNvSpPr/>
          <p:nvPr/>
        </p:nvSpPr>
        <p:spPr>
          <a:xfrm>
            <a:off x="6934315" y="-556860"/>
            <a:ext cx="665018" cy="4473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EBF9EF58-C4F8-FD42-B348-0D17C4BAEF03}"/>
              </a:ext>
            </a:extLst>
          </p:cNvPr>
          <p:cNvSpPr/>
          <p:nvPr/>
        </p:nvSpPr>
        <p:spPr>
          <a:xfrm>
            <a:off x="7713614" y="-556860"/>
            <a:ext cx="665018" cy="4473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9988BA7-DEA6-0B4B-910B-23AF608E95B1}"/>
              </a:ext>
            </a:extLst>
          </p:cNvPr>
          <p:cNvSpPr/>
          <p:nvPr/>
        </p:nvSpPr>
        <p:spPr>
          <a:xfrm>
            <a:off x="8492914" y="-552025"/>
            <a:ext cx="665018" cy="4473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4289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Tex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dirty="0"/>
              <a:t>3 Text Boxes</a:t>
            </a:r>
          </a:p>
        </p:txBody>
      </p:sp>
      <p:sp>
        <p:nvSpPr>
          <p:cNvPr id="8" name="Content Placeholder 7">
            <a:extLst>
              <a:ext uri="{FF2B5EF4-FFF2-40B4-BE49-F238E27FC236}">
                <a16:creationId xmlns:a16="http://schemas.microsoft.com/office/drawing/2014/main" id="{3FF5AA83-6A76-A74C-8C4C-B26155D73A12}"/>
              </a:ext>
            </a:extLst>
          </p:cNvPr>
          <p:cNvSpPr>
            <a:spLocks noGrp="1"/>
          </p:cNvSpPr>
          <p:nvPr>
            <p:ph sz="quarter" idx="10" hasCustomPrompt="1"/>
          </p:nvPr>
        </p:nvSpPr>
        <p:spPr>
          <a:xfrm rot="-60000">
            <a:off x="472167" y="1728009"/>
            <a:ext cx="2505075" cy="1858936"/>
          </a:xfrm>
          <a:solidFill>
            <a:schemeClr val="accent1"/>
          </a:solidFill>
        </p:spPr>
        <p:txBody>
          <a:bodyPr lIns="180000" tIns="180000" rIns="180000" bIns="180000" anchor="ctr" anchorCtr="0">
            <a:noAutofit/>
          </a:bodyPr>
          <a:lstStyle>
            <a:lvl1pPr>
              <a:defRPr sz="1500" b="0" i="0">
                <a:solidFill>
                  <a:schemeClr val="bg1"/>
                </a:solidFill>
                <a:latin typeface="Mary Ann Medium" panose="02000506050000020004" pitchFamily="2" charset="77"/>
              </a:defRPr>
            </a:lvl1pPr>
            <a:lvl2pPr>
              <a:defRPr sz="2400">
                <a:latin typeface="Mary Ann" panose="02000506050000020004" pitchFamily="2" charset="77"/>
              </a:defRPr>
            </a:lvl2pPr>
            <a:lvl3pPr>
              <a:defRPr sz="2400">
                <a:latin typeface="Mary Ann" panose="02000506050000020004" pitchFamily="2" charset="77"/>
              </a:defRPr>
            </a:lvl3pPr>
            <a:lvl4pPr>
              <a:defRPr sz="2400">
                <a:latin typeface="Mary Ann" panose="02000506050000020004" pitchFamily="2" charset="77"/>
              </a:defRPr>
            </a:lvl4pPr>
            <a:lvl5pPr>
              <a:defRPr sz="1350">
                <a:latin typeface="Mary Ann" panose="02000506050000020004" pitchFamily="2" charset="77"/>
              </a:defRPr>
            </a:lvl5pPr>
          </a:lstStyle>
          <a:p>
            <a:pPr lvl="0"/>
            <a:r>
              <a:rPr lang="en-GB" dirty="0"/>
              <a:t>Text Box 1</a:t>
            </a:r>
            <a:endParaRPr lang="en-US" dirty="0"/>
          </a:p>
        </p:txBody>
      </p:sp>
      <p:sp>
        <p:nvSpPr>
          <p:cNvPr id="9" name="Content Placeholder 7">
            <a:extLst>
              <a:ext uri="{FF2B5EF4-FFF2-40B4-BE49-F238E27FC236}">
                <a16:creationId xmlns:a16="http://schemas.microsoft.com/office/drawing/2014/main" id="{64CFC4AA-901E-844D-9CC7-929D9D5207F6}"/>
              </a:ext>
            </a:extLst>
          </p:cNvPr>
          <p:cNvSpPr>
            <a:spLocks noGrp="1"/>
          </p:cNvSpPr>
          <p:nvPr>
            <p:ph sz="quarter" idx="11" hasCustomPrompt="1"/>
          </p:nvPr>
        </p:nvSpPr>
        <p:spPr>
          <a:xfrm rot="60000">
            <a:off x="3319462" y="1728008"/>
            <a:ext cx="2505075" cy="1858936"/>
          </a:xfrm>
          <a:solidFill>
            <a:schemeClr val="accent2"/>
          </a:solidFill>
        </p:spPr>
        <p:txBody>
          <a:bodyPr lIns="180000" tIns="180000" rIns="180000" bIns="180000" anchor="ctr" anchorCtr="0">
            <a:noAutofit/>
          </a:bodyPr>
          <a:lstStyle>
            <a:lvl1pPr>
              <a:defRPr sz="1500" b="0" i="0">
                <a:solidFill>
                  <a:schemeClr val="bg1"/>
                </a:solidFill>
                <a:latin typeface="Mary Ann Medium" panose="02000506050000020004" pitchFamily="2" charset="77"/>
              </a:defRPr>
            </a:lvl1pPr>
            <a:lvl2pPr>
              <a:defRPr sz="2400">
                <a:latin typeface="Mary Ann" panose="02000506050000020004" pitchFamily="2" charset="77"/>
              </a:defRPr>
            </a:lvl2pPr>
            <a:lvl3pPr>
              <a:defRPr sz="2400">
                <a:latin typeface="Mary Ann" panose="02000506050000020004" pitchFamily="2" charset="77"/>
              </a:defRPr>
            </a:lvl3pPr>
            <a:lvl4pPr>
              <a:defRPr sz="2400">
                <a:latin typeface="Mary Ann" panose="02000506050000020004" pitchFamily="2" charset="77"/>
              </a:defRPr>
            </a:lvl4pPr>
            <a:lvl5pPr>
              <a:defRPr sz="1350">
                <a:latin typeface="Mary Ann" panose="02000506050000020004" pitchFamily="2" charset="77"/>
              </a:defRPr>
            </a:lvl5pPr>
          </a:lstStyle>
          <a:p>
            <a:pPr lvl="0"/>
            <a:r>
              <a:rPr lang="en-GB" dirty="0"/>
              <a:t>Text Box 2</a:t>
            </a:r>
            <a:endParaRPr lang="en-US" dirty="0"/>
          </a:p>
        </p:txBody>
      </p:sp>
      <p:sp>
        <p:nvSpPr>
          <p:cNvPr id="10" name="Content Placeholder 7">
            <a:extLst>
              <a:ext uri="{FF2B5EF4-FFF2-40B4-BE49-F238E27FC236}">
                <a16:creationId xmlns:a16="http://schemas.microsoft.com/office/drawing/2014/main" id="{E0389719-6325-7D47-9DD0-5449AAB29EAB}"/>
              </a:ext>
            </a:extLst>
          </p:cNvPr>
          <p:cNvSpPr>
            <a:spLocks noGrp="1"/>
          </p:cNvSpPr>
          <p:nvPr>
            <p:ph sz="quarter" idx="12" hasCustomPrompt="1"/>
          </p:nvPr>
        </p:nvSpPr>
        <p:spPr>
          <a:xfrm rot="-60000">
            <a:off x="6166757" y="1728008"/>
            <a:ext cx="2505075" cy="1858936"/>
          </a:xfrm>
          <a:solidFill>
            <a:schemeClr val="tx1"/>
          </a:solidFill>
        </p:spPr>
        <p:txBody>
          <a:bodyPr lIns="180000" tIns="180000" rIns="180000" bIns="180000" anchor="ctr" anchorCtr="0">
            <a:noAutofit/>
          </a:bodyPr>
          <a:lstStyle>
            <a:lvl1pPr>
              <a:defRPr sz="1500" b="0" i="0">
                <a:solidFill>
                  <a:schemeClr val="bg1"/>
                </a:solidFill>
                <a:latin typeface="Mary Ann Medium" panose="02000506050000020004" pitchFamily="2" charset="77"/>
              </a:defRPr>
            </a:lvl1pPr>
            <a:lvl2pPr>
              <a:defRPr sz="2400">
                <a:latin typeface="Mary Ann" panose="02000506050000020004" pitchFamily="2" charset="77"/>
              </a:defRPr>
            </a:lvl2pPr>
            <a:lvl3pPr>
              <a:defRPr sz="2400">
                <a:latin typeface="Mary Ann" panose="02000506050000020004" pitchFamily="2" charset="77"/>
              </a:defRPr>
            </a:lvl3pPr>
            <a:lvl4pPr>
              <a:defRPr sz="2400">
                <a:latin typeface="Mary Ann" panose="02000506050000020004" pitchFamily="2" charset="77"/>
              </a:defRPr>
            </a:lvl4pPr>
            <a:lvl5pPr>
              <a:defRPr sz="1350">
                <a:latin typeface="Mary Ann" panose="02000506050000020004" pitchFamily="2" charset="77"/>
              </a:defRPr>
            </a:lvl5pPr>
          </a:lstStyle>
          <a:p>
            <a:pPr lvl="0"/>
            <a:r>
              <a:rPr lang="en-GB" dirty="0"/>
              <a:t>Text Box 3</a:t>
            </a:r>
            <a:endParaRPr lang="en-US" dirty="0"/>
          </a:p>
        </p:txBody>
      </p:sp>
      <p:sp>
        <p:nvSpPr>
          <p:cNvPr id="6" name="Rectangle 5">
            <a:extLst>
              <a:ext uri="{FF2B5EF4-FFF2-40B4-BE49-F238E27FC236}">
                <a16:creationId xmlns:a16="http://schemas.microsoft.com/office/drawing/2014/main" id="{4DE2C6BD-BB40-6640-8AD4-A5E9816F05A1}"/>
              </a:ext>
            </a:extLst>
          </p:cNvPr>
          <p:cNvSpPr/>
          <p:nvPr/>
        </p:nvSpPr>
        <p:spPr>
          <a:xfrm>
            <a:off x="19878" y="-576560"/>
            <a:ext cx="2124364" cy="447351"/>
          </a:xfrm>
          <a:prstGeom prst="rect">
            <a:avLst/>
          </a:prstGeom>
          <a:solidFill>
            <a:srgbClr val="E9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lang="en-GB" b="1" dirty="0">
                <a:solidFill>
                  <a:schemeClr val="tx1"/>
                </a:solidFill>
              </a:rPr>
              <a:t>Change text box colour to any of the following</a:t>
            </a:r>
          </a:p>
        </p:txBody>
      </p:sp>
      <p:sp>
        <p:nvSpPr>
          <p:cNvPr id="7" name="Rectangle 6">
            <a:extLst>
              <a:ext uri="{FF2B5EF4-FFF2-40B4-BE49-F238E27FC236}">
                <a16:creationId xmlns:a16="http://schemas.microsoft.com/office/drawing/2014/main" id="{D2E472D5-6DBA-EE4F-BC5B-55E7D40F7A2A}"/>
              </a:ext>
            </a:extLst>
          </p:cNvPr>
          <p:cNvSpPr/>
          <p:nvPr/>
        </p:nvSpPr>
        <p:spPr>
          <a:xfrm>
            <a:off x="2258523" y="-576560"/>
            <a:ext cx="665018" cy="447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BA31EC6-17BB-814D-B240-0DBC5FCC8E41}"/>
              </a:ext>
            </a:extLst>
          </p:cNvPr>
          <p:cNvSpPr/>
          <p:nvPr/>
        </p:nvSpPr>
        <p:spPr>
          <a:xfrm>
            <a:off x="3037822" y="-576560"/>
            <a:ext cx="665018" cy="4473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35B880D-4F5A-4B43-BE70-4D795E0FC8CA}"/>
              </a:ext>
            </a:extLst>
          </p:cNvPr>
          <p:cNvSpPr/>
          <p:nvPr/>
        </p:nvSpPr>
        <p:spPr>
          <a:xfrm>
            <a:off x="3817120" y="-576560"/>
            <a:ext cx="665018" cy="447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49D5424-67A8-1647-BDBC-2F7BC04B9EB3}"/>
              </a:ext>
            </a:extLst>
          </p:cNvPr>
          <p:cNvSpPr/>
          <p:nvPr/>
        </p:nvSpPr>
        <p:spPr>
          <a:xfrm>
            <a:off x="4596419" y="-561695"/>
            <a:ext cx="665018" cy="447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CE91320-E8FF-404F-9B2C-77F4E0665903}"/>
              </a:ext>
            </a:extLst>
          </p:cNvPr>
          <p:cNvSpPr/>
          <p:nvPr/>
        </p:nvSpPr>
        <p:spPr>
          <a:xfrm>
            <a:off x="5375718" y="-566710"/>
            <a:ext cx="665018" cy="4473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B3EB60C-9391-0A4B-836B-202CB6E61A3B}"/>
              </a:ext>
            </a:extLst>
          </p:cNvPr>
          <p:cNvSpPr/>
          <p:nvPr/>
        </p:nvSpPr>
        <p:spPr>
          <a:xfrm>
            <a:off x="6155017" y="-561695"/>
            <a:ext cx="665018" cy="4473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4188B1B-1E77-9E41-9DEF-6729BDF7BBC3}"/>
              </a:ext>
            </a:extLst>
          </p:cNvPr>
          <p:cNvSpPr/>
          <p:nvPr/>
        </p:nvSpPr>
        <p:spPr>
          <a:xfrm>
            <a:off x="6934315" y="-556860"/>
            <a:ext cx="665018" cy="4473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F486538-95C9-B544-8D01-D982D6B27E1D}"/>
              </a:ext>
            </a:extLst>
          </p:cNvPr>
          <p:cNvSpPr/>
          <p:nvPr/>
        </p:nvSpPr>
        <p:spPr>
          <a:xfrm>
            <a:off x="7713614" y="-556860"/>
            <a:ext cx="665018" cy="4473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1FD732F-2DC6-E74B-B2F8-73B80E990B17}"/>
              </a:ext>
            </a:extLst>
          </p:cNvPr>
          <p:cNvSpPr/>
          <p:nvPr/>
        </p:nvSpPr>
        <p:spPr>
          <a:xfrm>
            <a:off x="8492914" y="-552025"/>
            <a:ext cx="665018" cy="4473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2820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 Tex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dirty="0"/>
              <a:t>4 Text Boxes</a:t>
            </a:r>
          </a:p>
        </p:txBody>
      </p:sp>
      <p:sp>
        <p:nvSpPr>
          <p:cNvPr id="8" name="Content Placeholder 7">
            <a:extLst>
              <a:ext uri="{FF2B5EF4-FFF2-40B4-BE49-F238E27FC236}">
                <a16:creationId xmlns:a16="http://schemas.microsoft.com/office/drawing/2014/main" id="{3FF5AA83-6A76-A74C-8C4C-B26155D73A12}"/>
              </a:ext>
            </a:extLst>
          </p:cNvPr>
          <p:cNvSpPr>
            <a:spLocks noGrp="1"/>
          </p:cNvSpPr>
          <p:nvPr>
            <p:ph sz="quarter" idx="10" hasCustomPrompt="1"/>
          </p:nvPr>
        </p:nvSpPr>
        <p:spPr>
          <a:xfrm rot="-60000">
            <a:off x="334546" y="1341355"/>
            <a:ext cx="1896236" cy="2911496"/>
          </a:xfrm>
          <a:solidFill>
            <a:schemeClr val="accent1"/>
          </a:solidFill>
        </p:spPr>
        <p:txBody>
          <a:bodyPr lIns="180000" tIns="180000" rIns="180000" bIns="180000" anchor="ctr" anchorCtr="0">
            <a:noAutofit/>
          </a:bodyPr>
          <a:lstStyle>
            <a:lvl1pPr>
              <a:defRPr sz="1500" b="0" i="0">
                <a:solidFill>
                  <a:schemeClr val="bg1"/>
                </a:solidFill>
                <a:latin typeface="Mary Ann Medium" panose="02000506050000020004" pitchFamily="2" charset="77"/>
              </a:defRPr>
            </a:lvl1pPr>
            <a:lvl2pPr>
              <a:defRPr sz="2400">
                <a:latin typeface="Mary Ann" panose="02000506050000020004" pitchFamily="2" charset="77"/>
              </a:defRPr>
            </a:lvl2pPr>
            <a:lvl3pPr>
              <a:defRPr sz="2400">
                <a:latin typeface="Mary Ann" panose="02000506050000020004" pitchFamily="2" charset="77"/>
              </a:defRPr>
            </a:lvl3pPr>
            <a:lvl4pPr>
              <a:defRPr sz="2400">
                <a:latin typeface="Mary Ann" panose="02000506050000020004" pitchFamily="2" charset="77"/>
              </a:defRPr>
            </a:lvl4pPr>
            <a:lvl5pPr>
              <a:defRPr sz="1350">
                <a:latin typeface="Mary Ann" panose="02000506050000020004" pitchFamily="2" charset="77"/>
              </a:defRPr>
            </a:lvl5pPr>
          </a:lstStyle>
          <a:p>
            <a:pPr lvl="0"/>
            <a:r>
              <a:rPr lang="en-GB" dirty="0"/>
              <a:t>Text Box 1</a:t>
            </a:r>
            <a:endParaRPr lang="en-US" dirty="0"/>
          </a:p>
        </p:txBody>
      </p:sp>
      <p:sp>
        <p:nvSpPr>
          <p:cNvPr id="9" name="Content Placeholder 7">
            <a:extLst>
              <a:ext uri="{FF2B5EF4-FFF2-40B4-BE49-F238E27FC236}">
                <a16:creationId xmlns:a16="http://schemas.microsoft.com/office/drawing/2014/main" id="{64CFC4AA-901E-844D-9CC7-929D9D5207F6}"/>
              </a:ext>
            </a:extLst>
          </p:cNvPr>
          <p:cNvSpPr>
            <a:spLocks noGrp="1"/>
          </p:cNvSpPr>
          <p:nvPr>
            <p:ph sz="quarter" idx="11" hasCustomPrompt="1"/>
          </p:nvPr>
        </p:nvSpPr>
        <p:spPr>
          <a:xfrm rot="60000">
            <a:off x="2527437" y="1341354"/>
            <a:ext cx="1896236" cy="2911496"/>
          </a:xfrm>
          <a:solidFill>
            <a:schemeClr val="bg2"/>
          </a:solidFill>
        </p:spPr>
        <p:txBody>
          <a:bodyPr lIns="180000" tIns="180000" rIns="180000" bIns="180000" anchor="ctr" anchorCtr="0">
            <a:noAutofit/>
          </a:bodyPr>
          <a:lstStyle>
            <a:lvl1pPr>
              <a:defRPr sz="1500" b="0" i="0">
                <a:solidFill>
                  <a:schemeClr val="bg1"/>
                </a:solidFill>
                <a:latin typeface="Mary Ann Medium" panose="02000506050000020004" pitchFamily="2" charset="77"/>
              </a:defRPr>
            </a:lvl1pPr>
            <a:lvl2pPr>
              <a:defRPr sz="2400">
                <a:latin typeface="Mary Ann" panose="02000506050000020004" pitchFamily="2" charset="77"/>
              </a:defRPr>
            </a:lvl2pPr>
            <a:lvl3pPr>
              <a:defRPr sz="2400">
                <a:latin typeface="Mary Ann" panose="02000506050000020004" pitchFamily="2" charset="77"/>
              </a:defRPr>
            </a:lvl3pPr>
            <a:lvl4pPr>
              <a:defRPr sz="2400">
                <a:latin typeface="Mary Ann" panose="02000506050000020004" pitchFamily="2" charset="77"/>
              </a:defRPr>
            </a:lvl4pPr>
            <a:lvl5pPr>
              <a:defRPr sz="1350">
                <a:latin typeface="Mary Ann" panose="02000506050000020004" pitchFamily="2" charset="77"/>
              </a:defRPr>
            </a:lvl5pPr>
          </a:lstStyle>
          <a:p>
            <a:pPr lvl="0"/>
            <a:r>
              <a:rPr lang="en-GB" dirty="0"/>
              <a:t>Text Box 2</a:t>
            </a:r>
            <a:endParaRPr lang="en-US" dirty="0"/>
          </a:p>
        </p:txBody>
      </p:sp>
      <p:sp>
        <p:nvSpPr>
          <p:cNvPr id="10" name="Content Placeholder 7">
            <a:extLst>
              <a:ext uri="{FF2B5EF4-FFF2-40B4-BE49-F238E27FC236}">
                <a16:creationId xmlns:a16="http://schemas.microsoft.com/office/drawing/2014/main" id="{E0389719-6325-7D47-9DD0-5449AAB29EAB}"/>
              </a:ext>
            </a:extLst>
          </p:cNvPr>
          <p:cNvSpPr>
            <a:spLocks noGrp="1"/>
          </p:cNvSpPr>
          <p:nvPr>
            <p:ph sz="quarter" idx="12" hasCustomPrompt="1"/>
          </p:nvPr>
        </p:nvSpPr>
        <p:spPr>
          <a:xfrm rot="-60000">
            <a:off x="4720327" y="1341355"/>
            <a:ext cx="1896236" cy="2911496"/>
          </a:xfrm>
          <a:solidFill>
            <a:schemeClr val="tx2"/>
          </a:solidFill>
        </p:spPr>
        <p:txBody>
          <a:bodyPr lIns="180000" tIns="180000" rIns="180000" bIns="180000" anchor="ctr" anchorCtr="0">
            <a:noAutofit/>
          </a:bodyPr>
          <a:lstStyle>
            <a:lvl1pPr>
              <a:defRPr sz="1500" b="0" i="0">
                <a:solidFill>
                  <a:schemeClr val="bg1"/>
                </a:solidFill>
                <a:latin typeface="Mary Ann Medium" panose="02000506050000020004" pitchFamily="2" charset="77"/>
              </a:defRPr>
            </a:lvl1pPr>
            <a:lvl2pPr>
              <a:defRPr sz="2400">
                <a:latin typeface="Mary Ann" panose="02000506050000020004" pitchFamily="2" charset="77"/>
              </a:defRPr>
            </a:lvl2pPr>
            <a:lvl3pPr>
              <a:defRPr sz="2400">
                <a:latin typeface="Mary Ann" panose="02000506050000020004" pitchFamily="2" charset="77"/>
              </a:defRPr>
            </a:lvl3pPr>
            <a:lvl4pPr>
              <a:defRPr sz="2400">
                <a:latin typeface="Mary Ann" panose="02000506050000020004" pitchFamily="2" charset="77"/>
              </a:defRPr>
            </a:lvl4pPr>
            <a:lvl5pPr>
              <a:defRPr sz="1350">
                <a:latin typeface="Mary Ann" panose="02000506050000020004" pitchFamily="2" charset="77"/>
              </a:defRPr>
            </a:lvl5pPr>
          </a:lstStyle>
          <a:p>
            <a:pPr lvl="0"/>
            <a:r>
              <a:rPr lang="en-GB" dirty="0"/>
              <a:t>Text Box 3</a:t>
            </a:r>
            <a:endParaRPr lang="en-US" dirty="0"/>
          </a:p>
        </p:txBody>
      </p:sp>
      <p:sp>
        <p:nvSpPr>
          <p:cNvPr id="6" name="Content Placeholder 7">
            <a:extLst>
              <a:ext uri="{FF2B5EF4-FFF2-40B4-BE49-F238E27FC236}">
                <a16:creationId xmlns:a16="http://schemas.microsoft.com/office/drawing/2014/main" id="{24D1ECBB-9DFD-E042-93FC-958BED580BBC}"/>
              </a:ext>
            </a:extLst>
          </p:cNvPr>
          <p:cNvSpPr>
            <a:spLocks noGrp="1"/>
          </p:cNvSpPr>
          <p:nvPr>
            <p:ph sz="quarter" idx="13" hasCustomPrompt="1"/>
          </p:nvPr>
        </p:nvSpPr>
        <p:spPr>
          <a:xfrm rot="60000">
            <a:off x="6913219" y="1341354"/>
            <a:ext cx="1896236" cy="2911496"/>
          </a:xfrm>
          <a:solidFill>
            <a:schemeClr val="tx1"/>
          </a:solidFill>
        </p:spPr>
        <p:txBody>
          <a:bodyPr lIns="180000" tIns="180000" rIns="180000" bIns="180000" anchor="ctr" anchorCtr="0">
            <a:noAutofit/>
          </a:bodyPr>
          <a:lstStyle>
            <a:lvl1pPr>
              <a:defRPr sz="1500" b="0" i="0">
                <a:solidFill>
                  <a:schemeClr val="bg1"/>
                </a:solidFill>
                <a:latin typeface="Mary Ann Medium" panose="02000506050000020004" pitchFamily="2" charset="77"/>
              </a:defRPr>
            </a:lvl1pPr>
            <a:lvl2pPr>
              <a:defRPr sz="2400">
                <a:latin typeface="Mary Ann" panose="02000506050000020004" pitchFamily="2" charset="77"/>
              </a:defRPr>
            </a:lvl2pPr>
            <a:lvl3pPr>
              <a:defRPr sz="2400">
                <a:latin typeface="Mary Ann" panose="02000506050000020004" pitchFamily="2" charset="77"/>
              </a:defRPr>
            </a:lvl3pPr>
            <a:lvl4pPr>
              <a:defRPr sz="2400">
                <a:latin typeface="Mary Ann" panose="02000506050000020004" pitchFamily="2" charset="77"/>
              </a:defRPr>
            </a:lvl4pPr>
            <a:lvl5pPr>
              <a:defRPr sz="1350">
                <a:latin typeface="Mary Ann" panose="02000506050000020004" pitchFamily="2" charset="77"/>
              </a:defRPr>
            </a:lvl5pPr>
          </a:lstStyle>
          <a:p>
            <a:pPr lvl="0"/>
            <a:r>
              <a:rPr lang="en-GB" dirty="0"/>
              <a:t>Text Box 2</a:t>
            </a:r>
            <a:endParaRPr lang="en-US" dirty="0"/>
          </a:p>
        </p:txBody>
      </p:sp>
      <p:sp>
        <p:nvSpPr>
          <p:cNvPr id="7" name="Rectangle 6">
            <a:extLst>
              <a:ext uri="{FF2B5EF4-FFF2-40B4-BE49-F238E27FC236}">
                <a16:creationId xmlns:a16="http://schemas.microsoft.com/office/drawing/2014/main" id="{1BC1577A-D9E2-2545-B389-FC16725EC291}"/>
              </a:ext>
            </a:extLst>
          </p:cNvPr>
          <p:cNvSpPr/>
          <p:nvPr/>
        </p:nvSpPr>
        <p:spPr>
          <a:xfrm>
            <a:off x="19878" y="-576560"/>
            <a:ext cx="2124364" cy="447351"/>
          </a:xfrm>
          <a:prstGeom prst="rect">
            <a:avLst/>
          </a:prstGeom>
          <a:solidFill>
            <a:srgbClr val="E9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lang="en-GB" b="1" dirty="0">
                <a:solidFill>
                  <a:schemeClr val="tx1"/>
                </a:solidFill>
              </a:rPr>
              <a:t>Change text box colour to any of the following</a:t>
            </a:r>
          </a:p>
        </p:txBody>
      </p:sp>
      <p:sp>
        <p:nvSpPr>
          <p:cNvPr id="11" name="Rectangle 10">
            <a:extLst>
              <a:ext uri="{FF2B5EF4-FFF2-40B4-BE49-F238E27FC236}">
                <a16:creationId xmlns:a16="http://schemas.microsoft.com/office/drawing/2014/main" id="{42F28AEF-D9D4-974D-AAC1-480A924AB61C}"/>
              </a:ext>
            </a:extLst>
          </p:cNvPr>
          <p:cNvSpPr/>
          <p:nvPr/>
        </p:nvSpPr>
        <p:spPr>
          <a:xfrm>
            <a:off x="2258523" y="-576560"/>
            <a:ext cx="665018" cy="447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8055AE7-4AD9-5A4B-941D-8D35B81C8F6D}"/>
              </a:ext>
            </a:extLst>
          </p:cNvPr>
          <p:cNvSpPr/>
          <p:nvPr/>
        </p:nvSpPr>
        <p:spPr>
          <a:xfrm>
            <a:off x="3037822" y="-576560"/>
            <a:ext cx="665018" cy="4473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E0780D7-C4B7-2543-B78B-D56D21BA760F}"/>
              </a:ext>
            </a:extLst>
          </p:cNvPr>
          <p:cNvSpPr/>
          <p:nvPr/>
        </p:nvSpPr>
        <p:spPr>
          <a:xfrm>
            <a:off x="3817120" y="-576560"/>
            <a:ext cx="665018" cy="447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6B9376B-A1C0-5545-8A44-28C5FDD5F65C}"/>
              </a:ext>
            </a:extLst>
          </p:cNvPr>
          <p:cNvSpPr/>
          <p:nvPr/>
        </p:nvSpPr>
        <p:spPr>
          <a:xfrm>
            <a:off x="4596419" y="-561695"/>
            <a:ext cx="665018" cy="447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08D13CB-4A1F-344C-AB96-6EC1FA6CAC18}"/>
              </a:ext>
            </a:extLst>
          </p:cNvPr>
          <p:cNvSpPr/>
          <p:nvPr/>
        </p:nvSpPr>
        <p:spPr>
          <a:xfrm>
            <a:off x="5375718" y="-566710"/>
            <a:ext cx="665018" cy="4473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255A3E3-763A-8A4D-8CAA-7BFF805C740C}"/>
              </a:ext>
            </a:extLst>
          </p:cNvPr>
          <p:cNvSpPr/>
          <p:nvPr/>
        </p:nvSpPr>
        <p:spPr>
          <a:xfrm>
            <a:off x="6155017" y="-561695"/>
            <a:ext cx="665018" cy="4473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56BE48-63C3-1D49-92AD-A26DFE2BFA98}"/>
              </a:ext>
            </a:extLst>
          </p:cNvPr>
          <p:cNvSpPr/>
          <p:nvPr/>
        </p:nvSpPr>
        <p:spPr>
          <a:xfrm>
            <a:off x="6934315" y="-556860"/>
            <a:ext cx="665018" cy="4473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BD2555F-4C26-9B4C-9399-14F0DE9B9A6C}"/>
              </a:ext>
            </a:extLst>
          </p:cNvPr>
          <p:cNvSpPr/>
          <p:nvPr/>
        </p:nvSpPr>
        <p:spPr>
          <a:xfrm>
            <a:off x="7713614" y="-556860"/>
            <a:ext cx="665018" cy="4473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FE859A8-C2C5-C94F-9CFF-E2FA39A85111}"/>
              </a:ext>
            </a:extLst>
          </p:cNvPr>
          <p:cNvSpPr/>
          <p:nvPr/>
        </p:nvSpPr>
        <p:spPr>
          <a:xfrm>
            <a:off x="8492914" y="-552025"/>
            <a:ext cx="665018" cy="4473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8640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6 Tex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dirty="0"/>
              <a:t>6 Text Boxes</a:t>
            </a:r>
          </a:p>
        </p:txBody>
      </p:sp>
      <p:sp>
        <p:nvSpPr>
          <p:cNvPr id="8" name="Content Placeholder 7">
            <a:extLst>
              <a:ext uri="{FF2B5EF4-FFF2-40B4-BE49-F238E27FC236}">
                <a16:creationId xmlns:a16="http://schemas.microsoft.com/office/drawing/2014/main" id="{3FF5AA83-6A76-A74C-8C4C-B26155D73A12}"/>
              </a:ext>
            </a:extLst>
          </p:cNvPr>
          <p:cNvSpPr>
            <a:spLocks noGrp="1"/>
          </p:cNvSpPr>
          <p:nvPr>
            <p:ph sz="quarter" idx="10" hasCustomPrompt="1"/>
          </p:nvPr>
        </p:nvSpPr>
        <p:spPr>
          <a:xfrm rot="-60000">
            <a:off x="472167" y="905049"/>
            <a:ext cx="2505075" cy="1858936"/>
          </a:xfrm>
          <a:solidFill>
            <a:schemeClr val="accent1"/>
          </a:solidFill>
        </p:spPr>
        <p:txBody>
          <a:bodyPr lIns="180000" tIns="180000" rIns="180000" bIns="180000" anchor="ctr" anchorCtr="0">
            <a:noAutofit/>
          </a:bodyPr>
          <a:lstStyle>
            <a:lvl1pPr>
              <a:defRPr sz="1500" b="0" i="0">
                <a:solidFill>
                  <a:schemeClr val="bg1"/>
                </a:solidFill>
                <a:latin typeface="Mary Ann Medium" panose="02000506050000020004" pitchFamily="2" charset="77"/>
              </a:defRPr>
            </a:lvl1pPr>
            <a:lvl2pPr>
              <a:defRPr sz="2400">
                <a:latin typeface="Mary Ann" panose="02000506050000020004" pitchFamily="2" charset="77"/>
              </a:defRPr>
            </a:lvl2pPr>
            <a:lvl3pPr>
              <a:defRPr sz="2400">
                <a:latin typeface="Mary Ann" panose="02000506050000020004" pitchFamily="2" charset="77"/>
              </a:defRPr>
            </a:lvl3pPr>
            <a:lvl4pPr>
              <a:defRPr sz="2400">
                <a:latin typeface="Mary Ann" panose="02000506050000020004" pitchFamily="2" charset="77"/>
              </a:defRPr>
            </a:lvl4pPr>
            <a:lvl5pPr>
              <a:defRPr sz="1350">
                <a:latin typeface="Mary Ann" panose="02000506050000020004" pitchFamily="2" charset="77"/>
              </a:defRPr>
            </a:lvl5pPr>
          </a:lstStyle>
          <a:p>
            <a:pPr lvl="0"/>
            <a:r>
              <a:rPr lang="en-GB" dirty="0"/>
              <a:t>Text Box 1</a:t>
            </a:r>
            <a:endParaRPr lang="en-US" dirty="0"/>
          </a:p>
        </p:txBody>
      </p:sp>
      <p:sp>
        <p:nvSpPr>
          <p:cNvPr id="9" name="Content Placeholder 7">
            <a:extLst>
              <a:ext uri="{FF2B5EF4-FFF2-40B4-BE49-F238E27FC236}">
                <a16:creationId xmlns:a16="http://schemas.microsoft.com/office/drawing/2014/main" id="{64CFC4AA-901E-844D-9CC7-929D9D5207F6}"/>
              </a:ext>
            </a:extLst>
          </p:cNvPr>
          <p:cNvSpPr>
            <a:spLocks noGrp="1"/>
          </p:cNvSpPr>
          <p:nvPr>
            <p:ph sz="quarter" idx="11" hasCustomPrompt="1"/>
          </p:nvPr>
        </p:nvSpPr>
        <p:spPr>
          <a:xfrm rot="60000">
            <a:off x="3319462" y="905048"/>
            <a:ext cx="2505075" cy="1858936"/>
          </a:xfrm>
          <a:solidFill>
            <a:schemeClr val="bg2"/>
          </a:solidFill>
        </p:spPr>
        <p:txBody>
          <a:bodyPr lIns="180000" tIns="180000" rIns="180000" bIns="180000" anchor="ctr" anchorCtr="0">
            <a:noAutofit/>
          </a:bodyPr>
          <a:lstStyle>
            <a:lvl1pPr>
              <a:defRPr sz="1500" b="0" i="0">
                <a:solidFill>
                  <a:schemeClr val="bg1"/>
                </a:solidFill>
                <a:latin typeface="Mary Ann Medium" panose="02000506050000020004" pitchFamily="2" charset="77"/>
              </a:defRPr>
            </a:lvl1pPr>
            <a:lvl2pPr>
              <a:defRPr sz="2400">
                <a:latin typeface="Mary Ann" panose="02000506050000020004" pitchFamily="2" charset="77"/>
              </a:defRPr>
            </a:lvl2pPr>
            <a:lvl3pPr>
              <a:defRPr sz="2400">
                <a:latin typeface="Mary Ann" panose="02000506050000020004" pitchFamily="2" charset="77"/>
              </a:defRPr>
            </a:lvl3pPr>
            <a:lvl4pPr>
              <a:defRPr sz="2400">
                <a:latin typeface="Mary Ann" panose="02000506050000020004" pitchFamily="2" charset="77"/>
              </a:defRPr>
            </a:lvl4pPr>
            <a:lvl5pPr>
              <a:defRPr sz="1350">
                <a:latin typeface="Mary Ann" panose="02000506050000020004" pitchFamily="2" charset="77"/>
              </a:defRPr>
            </a:lvl5pPr>
          </a:lstStyle>
          <a:p>
            <a:pPr lvl="0"/>
            <a:r>
              <a:rPr lang="en-GB" dirty="0"/>
              <a:t>Text Box 2</a:t>
            </a:r>
            <a:endParaRPr lang="en-US" dirty="0"/>
          </a:p>
        </p:txBody>
      </p:sp>
      <p:sp>
        <p:nvSpPr>
          <p:cNvPr id="10" name="Content Placeholder 7">
            <a:extLst>
              <a:ext uri="{FF2B5EF4-FFF2-40B4-BE49-F238E27FC236}">
                <a16:creationId xmlns:a16="http://schemas.microsoft.com/office/drawing/2014/main" id="{E0389719-6325-7D47-9DD0-5449AAB29EAB}"/>
              </a:ext>
            </a:extLst>
          </p:cNvPr>
          <p:cNvSpPr>
            <a:spLocks noGrp="1"/>
          </p:cNvSpPr>
          <p:nvPr>
            <p:ph sz="quarter" idx="12" hasCustomPrompt="1"/>
          </p:nvPr>
        </p:nvSpPr>
        <p:spPr>
          <a:xfrm rot="-60000">
            <a:off x="6166757" y="905048"/>
            <a:ext cx="2505075" cy="1858936"/>
          </a:xfrm>
          <a:solidFill>
            <a:schemeClr val="tx2"/>
          </a:solidFill>
        </p:spPr>
        <p:txBody>
          <a:bodyPr lIns="180000" tIns="180000" rIns="180000" bIns="180000" anchor="ctr" anchorCtr="0">
            <a:noAutofit/>
          </a:bodyPr>
          <a:lstStyle>
            <a:lvl1pPr>
              <a:defRPr sz="1500" b="0" i="0">
                <a:solidFill>
                  <a:schemeClr val="bg1"/>
                </a:solidFill>
                <a:latin typeface="Mary Ann Medium" panose="02000506050000020004" pitchFamily="2" charset="77"/>
              </a:defRPr>
            </a:lvl1pPr>
            <a:lvl2pPr>
              <a:defRPr sz="2400">
                <a:latin typeface="Mary Ann" panose="02000506050000020004" pitchFamily="2" charset="77"/>
              </a:defRPr>
            </a:lvl2pPr>
            <a:lvl3pPr>
              <a:defRPr sz="2400">
                <a:latin typeface="Mary Ann" panose="02000506050000020004" pitchFamily="2" charset="77"/>
              </a:defRPr>
            </a:lvl3pPr>
            <a:lvl4pPr>
              <a:defRPr sz="2400">
                <a:latin typeface="Mary Ann" panose="02000506050000020004" pitchFamily="2" charset="77"/>
              </a:defRPr>
            </a:lvl4pPr>
            <a:lvl5pPr>
              <a:defRPr sz="1350">
                <a:latin typeface="Mary Ann" panose="02000506050000020004" pitchFamily="2" charset="77"/>
              </a:defRPr>
            </a:lvl5pPr>
          </a:lstStyle>
          <a:p>
            <a:pPr lvl="0"/>
            <a:r>
              <a:rPr lang="en-GB" dirty="0"/>
              <a:t>Text Box 3</a:t>
            </a:r>
            <a:endParaRPr lang="en-US" dirty="0"/>
          </a:p>
        </p:txBody>
      </p:sp>
      <p:sp>
        <p:nvSpPr>
          <p:cNvPr id="6" name="Content Placeholder 7">
            <a:extLst>
              <a:ext uri="{FF2B5EF4-FFF2-40B4-BE49-F238E27FC236}">
                <a16:creationId xmlns:a16="http://schemas.microsoft.com/office/drawing/2014/main" id="{A97A6373-7E69-8646-A093-696AAEA9F1CF}"/>
              </a:ext>
            </a:extLst>
          </p:cNvPr>
          <p:cNvSpPr>
            <a:spLocks noGrp="1"/>
          </p:cNvSpPr>
          <p:nvPr>
            <p:ph sz="quarter" idx="13" hasCustomPrompt="1"/>
          </p:nvPr>
        </p:nvSpPr>
        <p:spPr>
          <a:xfrm rot="60000">
            <a:off x="472167" y="2972246"/>
            <a:ext cx="2505075" cy="1858936"/>
          </a:xfrm>
          <a:solidFill>
            <a:schemeClr val="accent6"/>
          </a:solidFill>
        </p:spPr>
        <p:txBody>
          <a:bodyPr lIns="180000" tIns="180000" rIns="180000" bIns="180000" anchor="ctr" anchorCtr="0">
            <a:noAutofit/>
          </a:bodyPr>
          <a:lstStyle>
            <a:lvl1pPr>
              <a:defRPr sz="1500" b="0" i="0">
                <a:solidFill>
                  <a:schemeClr val="bg1"/>
                </a:solidFill>
                <a:latin typeface="Mary Ann Medium" panose="02000506050000020004" pitchFamily="2" charset="77"/>
              </a:defRPr>
            </a:lvl1pPr>
            <a:lvl2pPr>
              <a:defRPr sz="2400">
                <a:latin typeface="Mary Ann" panose="02000506050000020004" pitchFamily="2" charset="77"/>
              </a:defRPr>
            </a:lvl2pPr>
            <a:lvl3pPr>
              <a:defRPr sz="2400">
                <a:latin typeface="Mary Ann" panose="02000506050000020004" pitchFamily="2" charset="77"/>
              </a:defRPr>
            </a:lvl3pPr>
            <a:lvl4pPr>
              <a:defRPr sz="2400">
                <a:latin typeface="Mary Ann" panose="02000506050000020004" pitchFamily="2" charset="77"/>
              </a:defRPr>
            </a:lvl4pPr>
            <a:lvl5pPr>
              <a:defRPr sz="1350">
                <a:latin typeface="Mary Ann" panose="02000506050000020004" pitchFamily="2" charset="77"/>
              </a:defRPr>
            </a:lvl5pPr>
          </a:lstStyle>
          <a:p>
            <a:pPr lvl="0"/>
            <a:r>
              <a:rPr lang="en-GB" dirty="0"/>
              <a:t>Text Box 4</a:t>
            </a:r>
            <a:endParaRPr lang="en-US" dirty="0"/>
          </a:p>
        </p:txBody>
      </p:sp>
      <p:sp>
        <p:nvSpPr>
          <p:cNvPr id="7" name="Content Placeholder 7">
            <a:extLst>
              <a:ext uri="{FF2B5EF4-FFF2-40B4-BE49-F238E27FC236}">
                <a16:creationId xmlns:a16="http://schemas.microsoft.com/office/drawing/2014/main" id="{E20BC3D3-BE75-EA4C-B871-81B30A7894FC}"/>
              </a:ext>
            </a:extLst>
          </p:cNvPr>
          <p:cNvSpPr>
            <a:spLocks noGrp="1"/>
          </p:cNvSpPr>
          <p:nvPr>
            <p:ph sz="quarter" idx="14" hasCustomPrompt="1"/>
          </p:nvPr>
        </p:nvSpPr>
        <p:spPr>
          <a:xfrm rot="-60000">
            <a:off x="3319462" y="2972245"/>
            <a:ext cx="2505075" cy="1858936"/>
          </a:xfrm>
          <a:solidFill>
            <a:schemeClr val="accent5"/>
          </a:solidFill>
        </p:spPr>
        <p:txBody>
          <a:bodyPr lIns="180000" tIns="180000" rIns="180000" bIns="180000" anchor="ctr" anchorCtr="0">
            <a:noAutofit/>
          </a:bodyPr>
          <a:lstStyle>
            <a:lvl1pPr>
              <a:defRPr sz="1500" b="0" i="0">
                <a:solidFill>
                  <a:schemeClr val="bg1"/>
                </a:solidFill>
                <a:latin typeface="Mary Ann Medium" panose="02000506050000020004" pitchFamily="2" charset="77"/>
              </a:defRPr>
            </a:lvl1pPr>
            <a:lvl2pPr>
              <a:defRPr sz="2400">
                <a:latin typeface="Mary Ann" panose="02000506050000020004" pitchFamily="2" charset="77"/>
              </a:defRPr>
            </a:lvl2pPr>
            <a:lvl3pPr>
              <a:defRPr sz="2400">
                <a:latin typeface="Mary Ann" panose="02000506050000020004" pitchFamily="2" charset="77"/>
              </a:defRPr>
            </a:lvl3pPr>
            <a:lvl4pPr>
              <a:defRPr sz="2400">
                <a:latin typeface="Mary Ann" panose="02000506050000020004" pitchFamily="2" charset="77"/>
              </a:defRPr>
            </a:lvl4pPr>
            <a:lvl5pPr>
              <a:defRPr sz="1350">
                <a:latin typeface="Mary Ann" panose="02000506050000020004" pitchFamily="2" charset="77"/>
              </a:defRPr>
            </a:lvl5pPr>
          </a:lstStyle>
          <a:p>
            <a:pPr lvl="0"/>
            <a:r>
              <a:rPr lang="en-GB" dirty="0"/>
              <a:t>Text Box 5</a:t>
            </a:r>
            <a:endParaRPr lang="en-US" dirty="0"/>
          </a:p>
        </p:txBody>
      </p:sp>
      <p:sp>
        <p:nvSpPr>
          <p:cNvPr id="11" name="Content Placeholder 7">
            <a:extLst>
              <a:ext uri="{FF2B5EF4-FFF2-40B4-BE49-F238E27FC236}">
                <a16:creationId xmlns:a16="http://schemas.microsoft.com/office/drawing/2014/main" id="{0471D8CD-962E-7B4A-AFAE-117F28FCD76B}"/>
              </a:ext>
            </a:extLst>
          </p:cNvPr>
          <p:cNvSpPr>
            <a:spLocks noGrp="1"/>
          </p:cNvSpPr>
          <p:nvPr>
            <p:ph sz="quarter" idx="15" hasCustomPrompt="1"/>
          </p:nvPr>
        </p:nvSpPr>
        <p:spPr>
          <a:xfrm rot="60000">
            <a:off x="6166757" y="2972245"/>
            <a:ext cx="2505075" cy="1858936"/>
          </a:xfrm>
          <a:solidFill>
            <a:schemeClr val="tx1"/>
          </a:solidFill>
        </p:spPr>
        <p:txBody>
          <a:bodyPr lIns="180000" tIns="180000" rIns="180000" bIns="180000" anchor="ctr" anchorCtr="0">
            <a:noAutofit/>
          </a:bodyPr>
          <a:lstStyle>
            <a:lvl1pPr>
              <a:defRPr sz="1500" b="0" i="0">
                <a:solidFill>
                  <a:schemeClr val="bg1"/>
                </a:solidFill>
                <a:latin typeface="Mary Ann Medium" panose="02000506050000020004" pitchFamily="2" charset="77"/>
              </a:defRPr>
            </a:lvl1pPr>
            <a:lvl2pPr>
              <a:defRPr sz="2400">
                <a:latin typeface="Mary Ann" panose="02000506050000020004" pitchFamily="2" charset="77"/>
              </a:defRPr>
            </a:lvl2pPr>
            <a:lvl3pPr>
              <a:defRPr sz="2400">
                <a:latin typeface="Mary Ann" panose="02000506050000020004" pitchFamily="2" charset="77"/>
              </a:defRPr>
            </a:lvl3pPr>
            <a:lvl4pPr>
              <a:defRPr sz="2400">
                <a:latin typeface="Mary Ann" panose="02000506050000020004" pitchFamily="2" charset="77"/>
              </a:defRPr>
            </a:lvl4pPr>
            <a:lvl5pPr>
              <a:defRPr sz="1350">
                <a:latin typeface="Mary Ann" panose="02000506050000020004" pitchFamily="2" charset="77"/>
              </a:defRPr>
            </a:lvl5pPr>
          </a:lstStyle>
          <a:p>
            <a:pPr lvl="0"/>
            <a:r>
              <a:rPr lang="en-GB" dirty="0"/>
              <a:t>Text Box 6</a:t>
            </a:r>
            <a:endParaRPr lang="en-US" dirty="0"/>
          </a:p>
        </p:txBody>
      </p:sp>
      <p:sp>
        <p:nvSpPr>
          <p:cNvPr id="12" name="Rectangle 11">
            <a:extLst>
              <a:ext uri="{FF2B5EF4-FFF2-40B4-BE49-F238E27FC236}">
                <a16:creationId xmlns:a16="http://schemas.microsoft.com/office/drawing/2014/main" id="{3736DA6D-CE43-C448-A1AB-C496581BB72C}"/>
              </a:ext>
            </a:extLst>
          </p:cNvPr>
          <p:cNvSpPr/>
          <p:nvPr/>
        </p:nvSpPr>
        <p:spPr>
          <a:xfrm>
            <a:off x="19878" y="-576560"/>
            <a:ext cx="2124364" cy="447351"/>
          </a:xfrm>
          <a:prstGeom prst="rect">
            <a:avLst/>
          </a:prstGeom>
          <a:solidFill>
            <a:srgbClr val="E9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lang="en-GB" b="1" dirty="0">
                <a:solidFill>
                  <a:schemeClr val="tx1"/>
                </a:solidFill>
              </a:rPr>
              <a:t>Change text box colour to any of the following</a:t>
            </a:r>
          </a:p>
        </p:txBody>
      </p:sp>
      <p:sp>
        <p:nvSpPr>
          <p:cNvPr id="13" name="Rectangle 12">
            <a:extLst>
              <a:ext uri="{FF2B5EF4-FFF2-40B4-BE49-F238E27FC236}">
                <a16:creationId xmlns:a16="http://schemas.microsoft.com/office/drawing/2014/main" id="{44ED11DE-D0D0-9344-BCD9-A6EE960C03FB}"/>
              </a:ext>
            </a:extLst>
          </p:cNvPr>
          <p:cNvSpPr/>
          <p:nvPr/>
        </p:nvSpPr>
        <p:spPr>
          <a:xfrm>
            <a:off x="2258523" y="-576560"/>
            <a:ext cx="665018" cy="447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A5B6D07-3253-1B49-827E-FA9669F30D7F}"/>
              </a:ext>
            </a:extLst>
          </p:cNvPr>
          <p:cNvSpPr/>
          <p:nvPr/>
        </p:nvSpPr>
        <p:spPr>
          <a:xfrm>
            <a:off x="3037822" y="-576560"/>
            <a:ext cx="665018" cy="4473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F93FB87-4690-6848-B6C1-D431CC1BE649}"/>
              </a:ext>
            </a:extLst>
          </p:cNvPr>
          <p:cNvSpPr/>
          <p:nvPr/>
        </p:nvSpPr>
        <p:spPr>
          <a:xfrm>
            <a:off x="3817120" y="-576560"/>
            <a:ext cx="665018" cy="447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51E9CEC-293B-8644-811E-5C5A7DA654C4}"/>
              </a:ext>
            </a:extLst>
          </p:cNvPr>
          <p:cNvSpPr/>
          <p:nvPr/>
        </p:nvSpPr>
        <p:spPr>
          <a:xfrm>
            <a:off x="4596419" y="-561695"/>
            <a:ext cx="665018" cy="447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3A8F3B1-987A-5947-935C-795ADB13A2A9}"/>
              </a:ext>
            </a:extLst>
          </p:cNvPr>
          <p:cNvSpPr/>
          <p:nvPr/>
        </p:nvSpPr>
        <p:spPr>
          <a:xfrm>
            <a:off x="5375718" y="-566710"/>
            <a:ext cx="665018" cy="4473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32D8A2F-AE03-3040-B831-B56F8D5D2E35}"/>
              </a:ext>
            </a:extLst>
          </p:cNvPr>
          <p:cNvSpPr/>
          <p:nvPr/>
        </p:nvSpPr>
        <p:spPr>
          <a:xfrm>
            <a:off x="6155017" y="-561695"/>
            <a:ext cx="665018" cy="4473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DFFF7DB-A834-3B4D-8384-42B3BDA95CE5}"/>
              </a:ext>
            </a:extLst>
          </p:cNvPr>
          <p:cNvSpPr/>
          <p:nvPr/>
        </p:nvSpPr>
        <p:spPr>
          <a:xfrm>
            <a:off x="6934315" y="-556860"/>
            <a:ext cx="665018" cy="4473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D0A39B5-E3C6-124F-AA55-C042D5B0DB4D}"/>
              </a:ext>
            </a:extLst>
          </p:cNvPr>
          <p:cNvSpPr/>
          <p:nvPr/>
        </p:nvSpPr>
        <p:spPr>
          <a:xfrm>
            <a:off x="7713614" y="-556860"/>
            <a:ext cx="665018" cy="4473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DF6586C-0AC3-D149-9DF8-FE25E66642F1}"/>
              </a:ext>
            </a:extLst>
          </p:cNvPr>
          <p:cNvSpPr/>
          <p:nvPr/>
        </p:nvSpPr>
        <p:spPr>
          <a:xfrm>
            <a:off x="8492914" y="-552025"/>
            <a:ext cx="665018" cy="4473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1261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nfo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dirty="0"/>
              <a:t>Stand Out Infographic</a:t>
            </a:r>
          </a:p>
        </p:txBody>
      </p:sp>
      <p:sp>
        <p:nvSpPr>
          <p:cNvPr id="3" name="Triangle 2">
            <a:extLst>
              <a:ext uri="{FF2B5EF4-FFF2-40B4-BE49-F238E27FC236}">
                <a16:creationId xmlns:a16="http://schemas.microsoft.com/office/drawing/2014/main" id="{717DB206-A91C-274A-94C6-D737C7D72B6D}"/>
              </a:ext>
            </a:extLst>
          </p:cNvPr>
          <p:cNvSpPr/>
          <p:nvPr/>
        </p:nvSpPr>
        <p:spPr>
          <a:xfrm rot="4935969">
            <a:off x="2929635" y="-3442894"/>
            <a:ext cx="3921545" cy="11126794"/>
          </a:xfrm>
          <a:prstGeom prst="triangle">
            <a:avLst>
              <a:gd name="adj" fmla="val 77533"/>
            </a:avLst>
          </a:prstGeom>
          <a:solidFill>
            <a:srgbClr val="E9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B00AF24-FA17-E544-AB41-C74789F3A18F}"/>
              </a:ext>
            </a:extLst>
          </p:cNvPr>
          <p:cNvSpPr>
            <a:spLocks noGrp="1"/>
          </p:cNvSpPr>
          <p:nvPr>
            <p:ph sz="quarter" idx="10" hasCustomPrompt="1"/>
          </p:nvPr>
        </p:nvSpPr>
        <p:spPr>
          <a:xfrm>
            <a:off x="657313" y="1899134"/>
            <a:ext cx="3567793" cy="1492193"/>
          </a:xfrm>
        </p:spPr>
        <p:txBody>
          <a:bodyPr anchor="ctr" anchorCtr="0">
            <a:normAutofit/>
          </a:bodyPr>
          <a:lstStyle>
            <a:lvl1pPr>
              <a:defRPr sz="11250">
                <a:solidFill>
                  <a:schemeClr val="accent2"/>
                </a:solidFill>
                <a:latin typeface="+mj-lt"/>
              </a:defRPr>
            </a:lvl1pPr>
          </a:lstStyle>
          <a:p>
            <a:pPr lvl="0"/>
            <a:r>
              <a:rPr lang="en-GB" dirty="0"/>
              <a:t>98%</a:t>
            </a:r>
            <a:endParaRPr lang="en-US" dirty="0"/>
          </a:p>
        </p:txBody>
      </p:sp>
      <p:sp>
        <p:nvSpPr>
          <p:cNvPr id="7" name="Content Placeholder 6">
            <a:extLst>
              <a:ext uri="{FF2B5EF4-FFF2-40B4-BE49-F238E27FC236}">
                <a16:creationId xmlns:a16="http://schemas.microsoft.com/office/drawing/2014/main" id="{44805E0B-535B-8247-AF6C-4B3C2B40E02C}"/>
              </a:ext>
            </a:extLst>
          </p:cNvPr>
          <p:cNvSpPr>
            <a:spLocks noGrp="1"/>
          </p:cNvSpPr>
          <p:nvPr>
            <p:ph sz="quarter" idx="11" hasCustomPrompt="1"/>
          </p:nvPr>
        </p:nvSpPr>
        <p:spPr>
          <a:xfrm>
            <a:off x="4254615" y="1899134"/>
            <a:ext cx="4166933" cy="1492193"/>
          </a:xfrm>
        </p:spPr>
        <p:txBody>
          <a:bodyPr anchor="ctr" anchorCtr="0">
            <a:normAutofit/>
          </a:bodyPr>
          <a:lstStyle>
            <a:lvl1pPr>
              <a:defRPr sz="2700">
                <a:solidFill>
                  <a:schemeClr val="accent1"/>
                </a:solidFill>
                <a:latin typeface="+mj-lt"/>
              </a:defRPr>
            </a:lvl1pPr>
            <a:lvl2pPr>
              <a:defRPr>
                <a:solidFill>
                  <a:schemeClr val="accent1"/>
                </a:solidFill>
                <a:latin typeface="+mj-lt"/>
              </a:defRPr>
            </a:lvl2pPr>
            <a:lvl3pPr>
              <a:defRPr>
                <a:solidFill>
                  <a:schemeClr val="accent1"/>
                </a:solidFill>
                <a:latin typeface="+mj-lt"/>
              </a:defRPr>
            </a:lvl3pPr>
            <a:lvl4pPr>
              <a:defRPr>
                <a:solidFill>
                  <a:schemeClr val="accent1"/>
                </a:solidFill>
                <a:latin typeface="+mj-lt"/>
              </a:defRPr>
            </a:lvl4pPr>
            <a:lvl5pPr>
              <a:defRPr>
                <a:solidFill>
                  <a:schemeClr val="accent1"/>
                </a:solidFill>
                <a:latin typeface="+mj-lt"/>
              </a:defRPr>
            </a:lvl5pPr>
          </a:lstStyle>
          <a:p>
            <a:pPr lvl="0"/>
            <a:r>
              <a:rPr lang="en-US" dirty="0"/>
              <a:t>of facts are easier to understand if you explain them with one of these</a:t>
            </a:r>
          </a:p>
        </p:txBody>
      </p:sp>
      <p:sp>
        <p:nvSpPr>
          <p:cNvPr id="9" name="Content Placeholder 8">
            <a:extLst>
              <a:ext uri="{FF2B5EF4-FFF2-40B4-BE49-F238E27FC236}">
                <a16:creationId xmlns:a16="http://schemas.microsoft.com/office/drawing/2014/main" id="{63AB0F90-D3FB-8844-A6A2-75170F72B718}"/>
              </a:ext>
            </a:extLst>
          </p:cNvPr>
          <p:cNvSpPr>
            <a:spLocks noGrp="1"/>
          </p:cNvSpPr>
          <p:nvPr>
            <p:ph sz="quarter" idx="12" hasCustomPrompt="1"/>
          </p:nvPr>
        </p:nvSpPr>
        <p:spPr>
          <a:xfrm>
            <a:off x="657313" y="1488960"/>
            <a:ext cx="3597302" cy="514350"/>
          </a:xfrm>
        </p:spPr>
        <p:txBody>
          <a:bodyPr anchor="b" anchorCtr="0"/>
          <a:lstStyle>
            <a:lvl1pPr>
              <a:defRPr>
                <a:solidFill>
                  <a:schemeClr val="accent2"/>
                </a:solidFill>
                <a:latin typeface="+mj-lt"/>
              </a:defRPr>
            </a:lvl1pPr>
          </a:lstStyle>
          <a:p>
            <a:pPr lvl="0"/>
            <a:r>
              <a:rPr lang="en-GB" dirty="0"/>
              <a:t>Approximately</a:t>
            </a:r>
            <a:endParaRPr lang="en-US" dirty="0"/>
          </a:p>
        </p:txBody>
      </p:sp>
    </p:spTree>
    <p:extLst>
      <p:ext uri="{BB962C8B-B14F-4D97-AF65-F5344CB8AC3E}">
        <p14:creationId xmlns:p14="http://schemas.microsoft.com/office/powerpoint/2010/main" val="2714809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21D4-5D08-A645-B4C8-3FD4343ED8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82A9E9-0510-434E-80D1-2CBF6A29018A}"/>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5656AC-1219-7942-B6CF-44A64C19B87B}"/>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DF21ED-88FC-A140-A183-4B9F871A3333}"/>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6" name="Footer Placeholder 5">
            <a:extLst>
              <a:ext uri="{FF2B5EF4-FFF2-40B4-BE49-F238E27FC236}">
                <a16:creationId xmlns:a16="http://schemas.microsoft.com/office/drawing/2014/main" id="{3892501E-A210-2E4F-8EC8-0027BC75A1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43205A-6FE3-144D-9C82-DE167B3B75AC}"/>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2010980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 Infographics ">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DF5BD498-FCFC-B047-B76D-4CF79D08DADC}"/>
              </a:ext>
            </a:extLst>
          </p:cNvPr>
          <p:cNvSpPr>
            <a:spLocks noGrp="1"/>
          </p:cNvSpPr>
          <p:nvPr>
            <p:ph sz="quarter" idx="20" hasCustomPrompt="1"/>
          </p:nvPr>
        </p:nvSpPr>
        <p:spPr>
          <a:xfrm rot="21540000">
            <a:off x="924435" y="1490270"/>
            <a:ext cx="2951559" cy="1518047"/>
          </a:xfrm>
          <a:solidFill>
            <a:schemeClr val="bg2"/>
          </a:solidFill>
        </p:spPr>
        <p:txBody>
          <a:bodyPr/>
          <a:lstStyle>
            <a:lvl5pPr marL="451634" indent="0">
              <a:buNone/>
              <a:defRPr/>
            </a:lvl5pPr>
          </a:lstStyle>
          <a:p>
            <a:pPr lvl="4"/>
            <a:r>
              <a:rPr lang="en-US" dirty="0"/>
              <a:t> </a:t>
            </a:r>
          </a:p>
        </p:txBody>
      </p:sp>
      <p:sp>
        <p:nvSpPr>
          <p:cNvPr id="2" name="Title 1"/>
          <p:cNvSpPr>
            <a:spLocks noGrp="1"/>
          </p:cNvSpPr>
          <p:nvPr>
            <p:ph type="title" hasCustomPrompt="1"/>
          </p:nvPr>
        </p:nvSpPr>
        <p:spPr/>
        <p:txBody>
          <a:bodyPr/>
          <a:lstStyle>
            <a:lvl1pPr>
              <a:defRPr>
                <a:latin typeface="+mj-lt"/>
              </a:defRPr>
            </a:lvl1pPr>
          </a:lstStyle>
          <a:p>
            <a:r>
              <a:rPr lang="en-GB" dirty="0"/>
              <a:t>Multiple Infographic</a:t>
            </a:r>
          </a:p>
        </p:txBody>
      </p:sp>
      <p:sp>
        <p:nvSpPr>
          <p:cNvPr id="5" name="Content Placeholder 4">
            <a:extLst>
              <a:ext uri="{FF2B5EF4-FFF2-40B4-BE49-F238E27FC236}">
                <a16:creationId xmlns:a16="http://schemas.microsoft.com/office/drawing/2014/main" id="{1B00AF24-FA17-E544-AB41-C74789F3A18F}"/>
              </a:ext>
            </a:extLst>
          </p:cNvPr>
          <p:cNvSpPr>
            <a:spLocks noGrp="1"/>
          </p:cNvSpPr>
          <p:nvPr>
            <p:ph sz="quarter" idx="10" hasCustomPrompt="1"/>
          </p:nvPr>
        </p:nvSpPr>
        <p:spPr>
          <a:xfrm>
            <a:off x="1016284" y="1680038"/>
            <a:ext cx="2767862" cy="1138512"/>
          </a:xfrm>
        </p:spPr>
        <p:txBody>
          <a:bodyPr anchor="ctr" anchorCtr="0">
            <a:normAutofit/>
          </a:bodyPr>
          <a:lstStyle>
            <a:lvl1pPr algn="ctr">
              <a:defRPr sz="7800">
                <a:solidFill>
                  <a:schemeClr val="bg1"/>
                </a:solidFill>
                <a:latin typeface="+mj-lt"/>
              </a:defRPr>
            </a:lvl1pPr>
          </a:lstStyle>
          <a:p>
            <a:pPr lvl="0"/>
            <a:r>
              <a:rPr lang="en-GB" dirty="0"/>
              <a:t>79%</a:t>
            </a:r>
            <a:endParaRPr lang="en-US" dirty="0"/>
          </a:p>
        </p:txBody>
      </p:sp>
      <p:sp>
        <p:nvSpPr>
          <p:cNvPr id="7" name="Content Placeholder 6">
            <a:extLst>
              <a:ext uri="{FF2B5EF4-FFF2-40B4-BE49-F238E27FC236}">
                <a16:creationId xmlns:a16="http://schemas.microsoft.com/office/drawing/2014/main" id="{44805E0B-535B-8247-AF6C-4B3C2B40E02C}"/>
              </a:ext>
            </a:extLst>
          </p:cNvPr>
          <p:cNvSpPr>
            <a:spLocks noGrp="1"/>
          </p:cNvSpPr>
          <p:nvPr>
            <p:ph sz="quarter" idx="11" hasCustomPrompt="1"/>
          </p:nvPr>
        </p:nvSpPr>
        <p:spPr>
          <a:xfrm>
            <a:off x="1016284" y="3062986"/>
            <a:ext cx="2767862" cy="1296743"/>
          </a:xfrm>
        </p:spPr>
        <p:txBody>
          <a:bodyPr anchor="t" anchorCtr="0">
            <a:normAutofit/>
          </a:bodyPr>
          <a:lstStyle>
            <a:lvl1pPr>
              <a:defRPr sz="1500">
                <a:solidFill>
                  <a:schemeClr val="bg2"/>
                </a:solidFill>
                <a:latin typeface="+mj-lt"/>
              </a:defRPr>
            </a:lvl1pPr>
            <a:lvl2pPr>
              <a:defRPr>
                <a:solidFill>
                  <a:schemeClr val="accent1"/>
                </a:solidFill>
                <a:latin typeface="+mj-lt"/>
              </a:defRPr>
            </a:lvl2pPr>
            <a:lvl3pPr>
              <a:defRPr>
                <a:solidFill>
                  <a:schemeClr val="accent1"/>
                </a:solidFill>
                <a:latin typeface="+mj-lt"/>
              </a:defRPr>
            </a:lvl3pPr>
            <a:lvl4pPr>
              <a:defRPr>
                <a:solidFill>
                  <a:schemeClr val="accent1"/>
                </a:solidFill>
                <a:latin typeface="+mj-lt"/>
              </a:defRPr>
            </a:lvl4pPr>
            <a:lvl5pPr>
              <a:defRPr>
                <a:solidFill>
                  <a:schemeClr val="accent1"/>
                </a:solidFill>
                <a:latin typeface="+mj-lt"/>
              </a:defRPr>
            </a:lvl5pPr>
          </a:lstStyle>
          <a:p>
            <a:pPr lvl="0"/>
            <a:r>
              <a:rPr lang="en-US" dirty="0"/>
              <a:t>Of people spend at least one hour practicing their presentation.</a:t>
            </a:r>
          </a:p>
        </p:txBody>
      </p:sp>
      <p:sp>
        <p:nvSpPr>
          <p:cNvPr id="9" name="Content Placeholder 8">
            <a:extLst>
              <a:ext uri="{FF2B5EF4-FFF2-40B4-BE49-F238E27FC236}">
                <a16:creationId xmlns:a16="http://schemas.microsoft.com/office/drawing/2014/main" id="{63AB0F90-D3FB-8844-A6A2-75170F72B718}"/>
              </a:ext>
            </a:extLst>
          </p:cNvPr>
          <p:cNvSpPr>
            <a:spLocks noGrp="1"/>
          </p:cNvSpPr>
          <p:nvPr>
            <p:ph sz="quarter" idx="12" hasCustomPrompt="1"/>
          </p:nvPr>
        </p:nvSpPr>
        <p:spPr>
          <a:xfrm>
            <a:off x="1016284" y="1147563"/>
            <a:ext cx="2767862" cy="288040"/>
          </a:xfrm>
        </p:spPr>
        <p:txBody>
          <a:bodyPr anchor="b" anchorCtr="0"/>
          <a:lstStyle>
            <a:lvl1pPr>
              <a:defRPr sz="1500">
                <a:solidFill>
                  <a:schemeClr val="bg2"/>
                </a:solidFill>
                <a:latin typeface="+mj-lt"/>
              </a:defRPr>
            </a:lvl1pPr>
          </a:lstStyle>
          <a:p>
            <a:pPr lvl="0"/>
            <a:r>
              <a:rPr lang="en-GB" dirty="0"/>
              <a:t>Approximately</a:t>
            </a:r>
            <a:endParaRPr lang="en-US" dirty="0"/>
          </a:p>
        </p:txBody>
      </p:sp>
      <p:sp>
        <p:nvSpPr>
          <p:cNvPr id="21" name="Content Placeholder 20">
            <a:extLst>
              <a:ext uri="{FF2B5EF4-FFF2-40B4-BE49-F238E27FC236}">
                <a16:creationId xmlns:a16="http://schemas.microsoft.com/office/drawing/2014/main" id="{D36A06AB-B8FC-B549-B25C-07821AE1181A}"/>
              </a:ext>
            </a:extLst>
          </p:cNvPr>
          <p:cNvSpPr>
            <a:spLocks noGrp="1"/>
          </p:cNvSpPr>
          <p:nvPr>
            <p:ph sz="quarter" idx="19" hasCustomPrompt="1"/>
          </p:nvPr>
        </p:nvSpPr>
        <p:spPr>
          <a:xfrm>
            <a:off x="5339274" y="4643438"/>
            <a:ext cx="2767862" cy="250031"/>
          </a:xfrm>
        </p:spPr>
        <p:txBody>
          <a:bodyPr anchor="ctr" anchorCtr="0"/>
          <a:lstStyle>
            <a:lvl1pPr>
              <a:defRPr sz="600" i="1">
                <a:latin typeface="+mn-lt"/>
              </a:defRPr>
            </a:lvl1pPr>
            <a:lvl2pPr>
              <a:defRPr i="1">
                <a:latin typeface="+mn-lt"/>
              </a:defRPr>
            </a:lvl2pPr>
            <a:lvl3pPr>
              <a:defRPr i="1">
                <a:latin typeface="+mn-lt"/>
              </a:defRPr>
            </a:lvl3pPr>
            <a:lvl4pPr>
              <a:defRPr i="1">
                <a:latin typeface="+mn-lt"/>
              </a:defRPr>
            </a:lvl4pPr>
            <a:lvl5pPr>
              <a:defRPr i="1">
                <a:latin typeface="+mn-lt"/>
              </a:defRPr>
            </a:lvl5pPr>
          </a:lstStyle>
          <a:p>
            <a:pPr lvl="0"/>
            <a:r>
              <a:rPr lang="en-GB" dirty="0"/>
              <a:t>Source - </a:t>
            </a:r>
            <a:r>
              <a:rPr lang="en-GB" dirty="0">
                <a:hlinkClick r:id="rId2"/>
              </a:rPr>
              <a:t>https://www.infographicdesignteam.com/blog/5-stats-to-know-before-creating-your-next-powerpoint-presentation-and-how-to-improve-on-it/</a:t>
            </a:r>
            <a:endParaRPr lang="en-US" dirty="0"/>
          </a:p>
        </p:txBody>
      </p:sp>
      <p:sp>
        <p:nvSpPr>
          <p:cNvPr id="24" name="Content Placeholder 22">
            <a:extLst>
              <a:ext uri="{FF2B5EF4-FFF2-40B4-BE49-F238E27FC236}">
                <a16:creationId xmlns:a16="http://schemas.microsoft.com/office/drawing/2014/main" id="{A2995841-9E87-A549-B356-9D0C4DED774D}"/>
              </a:ext>
            </a:extLst>
          </p:cNvPr>
          <p:cNvSpPr>
            <a:spLocks noGrp="1"/>
          </p:cNvSpPr>
          <p:nvPr>
            <p:ph sz="quarter" idx="21" hasCustomPrompt="1"/>
          </p:nvPr>
        </p:nvSpPr>
        <p:spPr>
          <a:xfrm rot="21540000">
            <a:off x="5247425" y="1490270"/>
            <a:ext cx="2951559" cy="1518047"/>
          </a:xfrm>
          <a:solidFill>
            <a:schemeClr val="accent1"/>
          </a:solidFill>
        </p:spPr>
        <p:txBody>
          <a:bodyPr/>
          <a:lstStyle>
            <a:lvl5pPr marL="451634" indent="0">
              <a:buNone/>
              <a:defRPr/>
            </a:lvl5pPr>
          </a:lstStyle>
          <a:p>
            <a:pPr lvl="4"/>
            <a:r>
              <a:rPr lang="en-US" dirty="0"/>
              <a:t> </a:t>
            </a:r>
          </a:p>
        </p:txBody>
      </p:sp>
      <p:sp>
        <p:nvSpPr>
          <p:cNvPr id="25" name="Content Placeholder 4">
            <a:extLst>
              <a:ext uri="{FF2B5EF4-FFF2-40B4-BE49-F238E27FC236}">
                <a16:creationId xmlns:a16="http://schemas.microsoft.com/office/drawing/2014/main" id="{2BD6CEC2-4998-084B-AB62-D3105964D324}"/>
              </a:ext>
            </a:extLst>
          </p:cNvPr>
          <p:cNvSpPr>
            <a:spLocks noGrp="1"/>
          </p:cNvSpPr>
          <p:nvPr>
            <p:ph sz="quarter" idx="22" hasCustomPrompt="1"/>
          </p:nvPr>
        </p:nvSpPr>
        <p:spPr>
          <a:xfrm>
            <a:off x="5339274" y="1680038"/>
            <a:ext cx="2767862" cy="1138512"/>
          </a:xfrm>
        </p:spPr>
        <p:txBody>
          <a:bodyPr anchor="ctr" anchorCtr="0">
            <a:normAutofit/>
          </a:bodyPr>
          <a:lstStyle>
            <a:lvl1pPr algn="ctr">
              <a:defRPr sz="7800">
                <a:solidFill>
                  <a:schemeClr val="bg1"/>
                </a:solidFill>
                <a:latin typeface="+mj-lt"/>
              </a:defRPr>
            </a:lvl1pPr>
          </a:lstStyle>
          <a:p>
            <a:pPr lvl="0"/>
            <a:r>
              <a:rPr lang="en-GB" dirty="0"/>
              <a:t>500m</a:t>
            </a:r>
            <a:endParaRPr lang="en-US" dirty="0"/>
          </a:p>
        </p:txBody>
      </p:sp>
      <p:sp>
        <p:nvSpPr>
          <p:cNvPr id="26" name="Content Placeholder 6">
            <a:extLst>
              <a:ext uri="{FF2B5EF4-FFF2-40B4-BE49-F238E27FC236}">
                <a16:creationId xmlns:a16="http://schemas.microsoft.com/office/drawing/2014/main" id="{4C98E310-AB2F-C04D-ACDB-455D1F347147}"/>
              </a:ext>
            </a:extLst>
          </p:cNvPr>
          <p:cNvSpPr>
            <a:spLocks noGrp="1"/>
          </p:cNvSpPr>
          <p:nvPr>
            <p:ph sz="quarter" idx="23" hasCustomPrompt="1"/>
          </p:nvPr>
        </p:nvSpPr>
        <p:spPr>
          <a:xfrm>
            <a:off x="5339274" y="3062986"/>
            <a:ext cx="2767862" cy="1296743"/>
          </a:xfrm>
        </p:spPr>
        <p:txBody>
          <a:bodyPr anchor="t" anchorCtr="0">
            <a:normAutofit/>
          </a:bodyPr>
          <a:lstStyle>
            <a:lvl1pPr>
              <a:defRPr sz="1500">
                <a:solidFill>
                  <a:schemeClr val="accent1"/>
                </a:solidFill>
                <a:latin typeface="+mj-lt"/>
              </a:defRPr>
            </a:lvl1pPr>
            <a:lvl2pPr>
              <a:defRPr>
                <a:solidFill>
                  <a:schemeClr val="accent1"/>
                </a:solidFill>
                <a:latin typeface="+mj-lt"/>
              </a:defRPr>
            </a:lvl2pPr>
            <a:lvl3pPr>
              <a:defRPr>
                <a:solidFill>
                  <a:schemeClr val="accent1"/>
                </a:solidFill>
                <a:latin typeface="+mj-lt"/>
              </a:defRPr>
            </a:lvl3pPr>
            <a:lvl4pPr>
              <a:defRPr>
                <a:solidFill>
                  <a:schemeClr val="accent1"/>
                </a:solidFill>
                <a:latin typeface="+mj-lt"/>
              </a:defRPr>
            </a:lvl4pPr>
            <a:lvl5pPr>
              <a:defRPr>
                <a:solidFill>
                  <a:schemeClr val="accent1"/>
                </a:solidFill>
                <a:latin typeface="+mj-lt"/>
              </a:defRPr>
            </a:lvl5pPr>
          </a:lstStyle>
          <a:p>
            <a:pPr lvl="0"/>
            <a:r>
              <a:rPr lang="en-US" dirty="0"/>
              <a:t>Power Point users.</a:t>
            </a:r>
          </a:p>
        </p:txBody>
      </p:sp>
      <p:sp>
        <p:nvSpPr>
          <p:cNvPr id="27" name="Content Placeholder 8">
            <a:extLst>
              <a:ext uri="{FF2B5EF4-FFF2-40B4-BE49-F238E27FC236}">
                <a16:creationId xmlns:a16="http://schemas.microsoft.com/office/drawing/2014/main" id="{8D2E53A4-9273-8945-B942-4DF3E238C6F3}"/>
              </a:ext>
            </a:extLst>
          </p:cNvPr>
          <p:cNvSpPr>
            <a:spLocks noGrp="1"/>
          </p:cNvSpPr>
          <p:nvPr>
            <p:ph sz="quarter" idx="24" hasCustomPrompt="1"/>
          </p:nvPr>
        </p:nvSpPr>
        <p:spPr>
          <a:xfrm>
            <a:off x="5339274" y="1147563"/>
            <a:ext cx="2767862" cy="288040"/>
          </a:xfrm>
        </p:spPr>
        <p:txBody>
          <a:bodyPr anchor="b" anchorCtr="0"/>
          <a:lstStyle>
            <a:lvl1pPr>
              <a:defRPr sz="1500">
                <a:solidFill>
                  <a:schemeClr val="accent1"/>
                </a:solidFill>
                <a:latin typeface="+mj-lt"/>
              </a:defRPr>
            </a:lvl1pPr>
          </a:lstStyle>
          <a:p>
            <a:pPr lvl="0"/>
            <a:r>
              <a:rPr lang="en-GB" dirty="0"/>
              <a:t>There are more than</a:t>
            </a:r>
            <a:endParaRPr lang="en-US" dirty="0"/>
          </a:p>
        </p:txBody>
      </p:sp>
      <p:sp>
        <p:nvSpPr>
          <p:cNvPr id="28" name="Content Placeholder 20">
            <a:extLst>
              <a:ext uri="{FF2B5EF4-FFF2-40B4-BE49-F238E27FC236}">
                <a16:creationId xmlns:a16="http://schemas.microsoft.com/office/drawing/2014/main" id="{0F77CFA2-E3E4-C840-BA77-628DB6E68DF3}"/>
              </a:ext>
            </a:extLst>
          </p:cNvPr>
          <p:cNvSpPr>
            <a:spLocks noGrp="1"/>
          </p:cNvSpPr>
          <p:nvPr>
            <p:ph sz="quarter" idx="25" hasCustomPrompt="1"/>
          </p:nvPr>
        </p:nvSpPr>
        <p:spPr>
          <a:xfrm>
            <a:off x="1016284" y="4655041"/>
            <a:ext cx="2767862" cy="250031"/>
          </a:xfrm>
        </p:spPr>
        <p:txBody>
          <a:bodyPr anchor="ctr" anchorCtr="0"/>
          <a:lstStyle>
            <a:lvl1pPr>
              <a:defRPr sz="600" i="1">
                <a:latin typeface="+mn-lt"/>
              </a:defRPr>
            </a:lvl1pPr>
            <a:lvl2pPr>
              <a:defRPr i="1">
                <a:latin typeface="+mn-lt"/>
              </a:defRPr>
            </a:lvl2pPr>
            <a:lvl3pPr>
              <a:defRPr i="1">
                <a:latin typeface="+mn-lt"/>
              </a:defRPr>
            </a:lvl3pPr>
            <a:lvl4pPr>
              <a:defRPr i="1">
                <a:latin typeface="+mn-lt"/>
              </a:defRPr>
            </a:lvl4pPr>
            <a:lvl5pPr>
              <a:defRPr i="1">
                <a:latin typeface="+mn-lt"/>
              </a:defRPr>
            </a:lvl5pPr>
          </a:lstStyle>
          <a:p>
            <a:pPr lvl="0"/>
            <a:r>
              <a:rPr lang="en-GB" dirty="0"/>
              <a:t>Source - </a:t>
            </a:r>
            <a:r>
              <a:rPr lang="en-GB" dirty="0">
                <a:hlinkClick r:id="rId3"/>
              </a:rPr>
              <a:t>https://presentationpanda.com/blog/new-presentation-statistics/</a:t>
            </a:r>
            <a:endParaRPr lang="en-US" dirty="0"/>
          </a:p>
        </p:txBody>
      </p:sp>
    </p:spTree>
    <p:extLst>
      <p:ext uri="{BB962C8B-B14F-4D97-AF65-F5344CB8AC3E}">
        <p14:creationId xmlns:p14="http://schemas.microsoft.com/office/powerpoint/2010/main" val="28185163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text and image2">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09285" y="261892"/>
            <a:ext cx="4191290" cy="392416"/>
          </a:xfrm>
        </p:spPr>
        <p:txBody>
          <a:bodyPr/>
          <a:lstStyle>
            <a:lvl1pPr>
              <a:defRPr/>
            </a:lvl1pPr>
          </a:lstStyle>
          <a:p>
            <a:r>
              <a:rPr lang="en-US" dirty="0"/>
              <a:t>Image w/ Text</a:t>
            </a:r>
            <a:endParaRPr lang="en-GB" dirty="0"/>
          </a:p>
        </p:txBody>
      </p:sp>
      <p:sp>
        <p:nvSpPr>
          <p:cNvPr id="6" name="Content Placeholder 5"/>
          <p:cNvSpPr>
            <a:spLocks noGrp="1"/>
          </p:cNvSpPr>
          <p:nvPr>
            <p:ph sz="quarter" idx="10"/>
          </p:nvPr>
        </p:nvSpPr>
        <p:spPr>
          <a:xfrm>
            <a:off x="310861" y="1342195"/>
            <a:ext cx="4064786" cy="32498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Picture Placeholder 12"/>
          <p:cNvSpPr>
            <a:spLocks noGrp="1"/>
          </p:cNvSpPr>
          <p:nvPr>
            <p:ph type="pic" sz="quarter" idx="12" hasCustomPrompt="1"/>
          </p:nvPr>
        </p:nvSpPr>
        <p:spPr>
          <a:xfrm>
            <a:off x="4572001" y="0"/>
            <a:ext cx="4571999" cy="5143500"/>
          </a:xfrm>
          <a:solidFill>
            <a:schemeClr val="bg1">
              <a:lumMod val="85000"/>
            </a:schemeClr>
          </a:solidFill>
        </p:spPr>
        <p:txBody>
          <a:bodyPr anchor="ctr" anchorCtr="0"/>
          <a:lstStyle>
            <a:lvl1pPr algn="ctr">
              <a:defRPr lang="en-US" smtClean="0"/>
            </a:lvl1pPr>
          </a:lstStyle>
          <a:p>
            <a:r>
              <a:rPr lang="en-US" dirty="0">
                <a:latin typeface="+mj-lt"/>
              </a:rPr>
              <a:t>Drag &amp; Drop / Click icon to add image</a:t>
            </a:r>
            <a:endParaRPr lang="en-US" dirty="0"/>
          </a:p>
        </p:txBody>
      </p:sp>
    </p:spTree>
    <p:extLst>
      <p:ext uri="{BB962C8B-B14F-4D97-AF65-F5344CB8AC3E}">
        <p14:creationId xmlns:p14="http://schemas.microsoft.com/office/powerpoint/2010/main" val="28330108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Lis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05906" y="249295"/>
            <a:ext cx="8532104" cy="314861"/>
          </a:xfrm>
        </p:spPr>
        <p:txBody>
          <a:bodyPr wrap="square">
            <a:spAutoFit/>
          </a:bodyPr>
          <a:lstStyle>
            <a:lvl1pPr algn="l" rtl="0" fontAlgn="base">
              <a:spcBef>
                <a:spcPct val="0"/>
              </a:spcBef>
              <a:spcAft>
                <a:spcPct val="0"/>
              </a:spcAft>
              <a:defRPr lang="en-US" sz="2273" b="1" kern="0" cap="none" spc="-46" baseline="0" dirty="0" smtClean="0">
                <a:solidFill>
                  <a:schemeClr val="accent1"/>
                </a:solidFill>
                <a:latin typeface="+mj-lt"/>
                <a:ea typeface="+mj-ea"/>
                <a:cs typeface="+mj-cs"/>
              </a:defRPr>
            </a:lvl1pPr>
          </a:lstStyle>
          <a:p>
            <a:pPr lvl="0"/>
            <a:r>
              <a:rPr lang="en-GB" dirty="0"/>
              <a:t>List</a:t>
            </a:r>
          </a:p>
        </p:txBody>
      </p:sp>
      <p:sp>
        <p:nvSpPr>
          <p:cNvPr id="9" name="Rectangle 8"/>
          <p:cNvSpPr/>
          <p:nvPr/>
        </p:nvSpPr>
        <p:spPr>
          <a:xfrm>
            <a:off x="-2234954" y="1335621"/>
            <a:ext cx="2159899" cy="2906597"/>
          </a:xfrm>
          <a:prstGeom prst="rect">
            <a:avLst/>
          </a:prstGeom>
          <a:solidFill>
            <a:schemeClr val="accent6"/>
          </a:solidFill>
        </p:spPr>
        <p:txBody>
          <a:bodyPr wrap="square" lIns="26178" tIns="26178" rIns="26178" bIns="26178">
            <a:spAutoFit/>
          </a:bodyPr>
          <a:lstStyle/>
          <a:p>
            <a:pPr lvl="1"/>
            <a:r>
              <a:rPr lang="en-US" sz="1091" b="1" dirty="0">
                <a:solidFill>
                  <a:schemeClr val="bg1"/>
                </a:solidFill>
                <a:latin typeface="+mj-lt"/>
              </a:rPr>
              <a:t>NOTE:</a:t>
            </a:r>
          </a:p>
          <a:p>
            <a:pPr lvl="1"/>
            <a:r>
              <a:rPr lang="en-US" sz="1091" dirty="0">
                <a:solidFill>
                  <a:schemeClr val="bg1"/>
                </a:solidFill>
                <a:latin typeface="+mn-lt"/>
              </a:rPr>
              <a:t>From the first level select the text and press TAB to apply the Second level style. To apply the First level style, press SHIFT + TAB</a:t>
            </a:r>
          </a:p>
          <a:p>
            <a:pPr lvl="1"/>
            <a:r>
              <a:rPr lang="en-US" sz="1091" dirty="0">
                <a:solidFill>
                  <a:schemeClr val="bg1"/>
                </a:solidFill>
                <a:latin typeface="+mn-lt"/>
              </a:rPr>
              <a:t>Type number then hit tab to create a gap if PowerPoint tries to apply automatic numbering press </a:t>
            </a:r>
            <a:r>
              <a:rPr lang="en-US" sz="1091" dirty="0" err="1">
                <a:solidFill>
                  <a:schemeClr val="bg1"/>
                </a:solidFill>
                <a:latin typeface="+mn-lt"/>
              </a:rPr>
              <a:t>CTRL+z</a:t>
            </a:r>
            <a:r>
              <a:rPr lang="en-US" sz="1091" dirty="0">
                <a:solidFill>
                  <a:schemeClr val="bg1"/>
                </a:solidFill>
                <a:latin typeface="+mn-lt"/>
              </a:rPr>
              <a:t> to keep the manual numbering	</a:t>
            </a:r>
          </a:p>
          <a:p>
            <a:pPr lvl="1"/>
            <a:r>
              <a:rPr lang="en-US" sz="1091" dirty="0">
                <a:solidFill>
                  <a:schemeClr val="bg1"/>
                </a:solidFill>
                <a:latin typeface="+mn-lt"/>
              </a:rPr>
              <a:t>To</a:t>
            </a:r>
            <a:r>
              <a:rPr lang="en-US" sz="1091" baseline="0" dirty="0">
                <a:solidFill>
                  <a:schemeClr val="bg1"/>
                </a:solidFill>
                <a:latin typeface="+mn-lt"/>
              </a:rPr>
              <a:t> get the text to flow differently, grab the handle on the bottom of the text and pull up/down to create the desired effect</a:t>
            </a:r>
            <a:endParaRPr lang="en-US" sz="1091" dirty="0">
              <a:solidFill>
                <a:schemeClr val="bg1"/>
              </a:solidFill>
              <a:latin typeface="+mn-lt"/>
            </a:endParaRPr>
          </a:p>
        </p:txBody>
      </p:sp>
      <p:sp>
        <p:nvSpPr>
          <p:cNvPr id="7" name="Content Placeholder 6">
            <a:extLst>
              <a:ext uri="{FF2B5EF4-FFF2-40B4-BE49-F238E27FC236}">
                <a16:creationId xmlns:a16="http://schemas.microsoft.com/office/drawing/2014/main" id="{156A592D-4224-D644-B63C-4F3E7C4F449A}"/>
              </a:ext>
            </a:extLst>
          </p:cNvPr>
          <p:cNvSpPr>
            <a:spLocks noGrp="1"/>
          </p:cNvSpPr>
          <p:nvPr>
            <p:ph sz="quarter" idx="12" hasCustomPrompt="1"/>
          </p:nvPr>
        </p:nvSpPr>
        <p:spPr>
          <a:xfrm>
            <a:off x="305991" y="791795"/>
            <a:ext cx="8532019" cy="531948"/>
          </a:xfrm>
          <a:solidFill>
            <a:srgbClr val="E9EAEA"/>
          </a:solidFill>
        </p:spPr>
        <p:txBody>
          <a:bodyPr lIns="180000" rIns="180000" anchor="ctr" anchorCtr="0">
            <a:normAutofit/>
          </a:bodyPr>
          <a:lstStyle>
            <a:lvl1pPr>
              <a:defRPr sz="1350" b="1"/>
            </a:lvl1pPr>
          </a:lstStyle>
          <a:p>
            <a:pPr lvl="0"/>
            <a:r>
              <a:rPr lang="en-US" b="1" dirty="0"/>
              <a:t>List item one</a:t>
            </a:r>
            <a:endParaRPr lang="en-US" dirty="0"/>
          </a:p>
        </p:txBody>
      </p:sp>
      <p:sp>
        <p:nvSpPr>
          <p:cNvPr id="10" name="Content Placeholder 6">
            <a:extLst>
              <a:ext uri="{FF2B5EF4-FFF2-40B4-BE49-F238E27FC236}">
                <a16:creationId xmlns:a16="http://schemas.microsoft.com/office/drawing/2014/main" id="{A45F3F80-DBBA-AC41-BE09-DF68B0CA3305}"/>
              </a:ext>
            </a:extLst>
          </p:cNvPr>
          <p:cNvSpPr>
            <a:spLocks noGrp="1"/>
          </p:cNvSpPr>
          <p:nvPr>
            <p:ph sz="quarter" idx="13" hasCustomPrompt="1"/>
          </p:nvPr>
        </p:nvSpPr>
        <p:spPr>
          <a:xfrm>
            <a:off x="305991" y="1448204"/>
            <a:ext cx="8532019" cy="531948"/>
          </a:xfrm>
          <a:solidFill>
            <a:srgbClr val="E9EAEA"/>
          </a:solidFill>
        </p:spPr>
        <p:txBody>
          <a:bodyPr lIns="180000" rIns="180000" anchor="ctr" anchorCtr="0">
            <a:normAutofit/>
          </a:bodyPr>
          <a:lstStyle>
            <a:lvl1pPr>
              <a:defRPr sz="1350" b="1"/>
            </a:lvl1pPr>
          </a:lstStyle>
          <a:p>
            <a:pPr lvl="0"/>
            <a:r>
              <a:rPr lang="en-US" b="1" dirty="0"/>
              <a:t>List item two</a:t>
            </a:r>
            <a:endParaRPr lang="en-US" dirty="0"/>
          </a:p>
        </p:txBody>
      </p:sp>
      <p:sp>
        <p:nvSpPr>
          <p:cNvPr id="11" name="Content Placeholder 6">
            <a:extLst>
              <a:ext uri="{FF2B5EF4-FFF2-40B4-BE49-F238E27FC236}">
                <a16:creationId xmlns:a16="http://schemas.microsoft.com/office/drawing/2014/main" id="{55BDC931-8D87-B04B-BC5D-218F7F0EECA5}"/>
              </a:ext>
            </a:extLst>
          </p:cNvPr>
          <p:cNvSpPr>
            <a:spLocks noGrp="1"/>
          </p:cNvSpPr>
          <p:nvPr>
            <p:ph sz="quarter" idx="14" hasCustomPrompt="1"/>
          </p:nvPr>
        </p:nvSpPr>
        <p:spPr>
          <a:xfrm>
            <a:off x="305991" y="2104613"/>
            <a:ext cx="8532019" cy="531948"/>
          </a:xfrm>
          <a:solidFill>
            <a:srgbClr val="E9EAEA"/>
          </a:solidFill>
        </p:spPr>
        <p:txBody>
          <a:bodyPr lIns="180000" rIns="180000" anchor="ctr" anchorCtr="0">
            <a:normAutofit/>
          </a:bodyPr>
          <a:lstStyle>
            <a:lvl1pPr>
              <a:defRPr sz="1350" b="1"/>
            </a:lvl1pPr>
          </a:lstStyle>
          <a:p>
            <a:pPr lvl="0"/>
            <a:r>
              <a:rPr lang="en-US" b="1" dirty="0"/>
              <a:t>List item three</a:t>
            </a:r>
            <a:endParaRPr lang="en-US" dirty="0"/>
          </a:p>
        </p:txBody>
      </p:sp>
      <p:sp>
        <p:nvSpPr>
          <p:cNvPr id="12" name="Content Placeholder 6">
            <a:extLst>
              <a:ext uri="{FF2B5EF4-FFF2-40B4-BE49-F238E27FC236}">
                <a16:creationId xmlns:a16="http://schemas.microsoft.com/office/drawing/2014/main" id="{25A814AF-12F2-7F45-8105-30B99341663E}"/>
              </a:ext>
            </a:extLst>
          </p:cNvPr>
          <p:cNvSpPr>
            <a:spLocks noGrp="1"/>
          </p:cNvSpPr>
          <p:nvPr>
            <p:ph sz="quarter" idx="15" hasCustomPrompt="1"/>
          </p:nvPr>
        </p:nvSpPr>
        <p:spPr>
          <a:xfrm>
            <a:off x="305991" y="2761022"/>
            <a:ext cx="8532019" cy="531948"/>
          </a:xfrm>
          <a:solidFill>
            <a:srgbClr val="E9EAEA"/>
          </a:solidFill>
        </p:spPr>
        <p:txBody>
          <a:bodyPr lIns="180000" rIns="180000" anchor="ctr" anchorCtr="0">
            <a:normAutofit/>
          </a:bodyPr>
          <a:lstStyle>
            <a:lvl1pPr>
              <a:defRPr sz="1350" b="1"/>
            </a:lvl1pPr>
          </a:lstStyle>
          <a:p>
            <a:pPr lvl="0"/>
            <a:r>
              <a:rPr lang="en-US" b="1" dirty="0"/>
              <a:t>List item four</a:t>
            </a:r>
            <a:endParaRPr lang="en-US" dirty="0"/>
          </a:p>
        </p:txBody>
      </p:sp>
      <p:sp>
        <p:nvSpPr>
          <p:cNvPr id="13" name="Content Placeholder 6">
            <a:extLst>
              <a:ext uri="{FF2B5EF4-FFF2-40B4-BE49-F238E27FC236}">
                <a16:creationId xmlns:a16="http://schemas.microsoft.com/office/drawing/2014/main" id="{15611FA8-D7E3-C04A-9044-7A3A996F65B7}"/>
              </a:ext>
            </a:extLst>
          </p:cNvPr>
          <p:cNvSpPr>
            <a:spLocks noGrp="1"/>
          </p:cNvSpPr>
          <p:nvPr>
            <p:ph sz="quarter" idx="16" hasCustomPrompt="1"/>
          </p:nvPr>
        </p:nvSpPr>
        <p:spPr>
          <a:xfrm>
            <a:off x="305991" y="3417431"/>
            <a:ext cx="8532019" cy="531948"/>
          </a:xfrm>
          <a:solidFill>
            <a:srgbClr val="E9EAEA"/>
          </a:solidFill>
        </p:spPr>
        <p:txBody>
          <a:bodyPr lIns="180000" rIns="180000" anchor="ctr" anchorCtr="0">
            <a:normAutofit/>
          </a:bodyPr>
          <a:lstStyle>
            <a:lvl1pPr>
              <a:defRPr sz="1350" b="1"/>
            </a:lvl1pPr>
          </a:lstStyle>
          <a:p>
            <a:pPr lvl="0"/>
            <a:r>
              <a:rPr lang="en-US" b="1" dirty="0"/>
              <a:t>List item five</a:t>
            </a:r>
            <a:endParaRPr lang="en-US" dirty="0"/>
          </a:p>
        </p:txBody>
      </p:sp>
      <p:sp>
        <p:nvSpPr>
          <p:cNvPr id="14" name="Content Placeholder 6">
            <a:extLst>
              <a:ext uri="{FF2B5EF4-FFF2-40B4-BE49-F238E27FC236}">
                <a16:creationId xmlns:a16="http://schemas.microsoft.com/office/drawing/2014/main" id="{64D4E678-5E83-1C48-B263-7DC7E11388AB}"/>
              </a:ext>
            </a:extLst>
          </p:cNvPr>
          <p:cNvSpPr>
            <a:spLocks noGrp="1"/>
          </p:cNvSpPr>
          <p:nvPr>
            <p:ph sz="quarter" idx="17" hasCustomPrompt="1"/>
          </p:nvPr>
        </p:nvSpPr>
        <p:spPr>
          <a:xfrm>
            <a:off x="305991" y="4073838"/>
            <a:ext cx="8532019" cy="531948"/>
          </a:xfrm>
          <a:solidFill>
            <a:srgbClr val="E9EAEA"/>
          </a:solidFill>
        </p:spPr>
        <p:txBody>
          <a:bodyPr lIns="180000" rIns="180000" anchor="ctr" anchorCtr="0">
            <a:normAutofit/>
          </a:bodyPr>
          <a:lstStyle>
            <a:lvl1pPr>
              <a:defRPr sz="1350" b="1"/>
            </a:lvl1pPr>
          </a:lstStyle>
          <a:p>
            <a:pPr lvl="0"/>
            <a:r>
              <a:rPr lang="en-US" b="1" dirty="0"/>
              <a:t>List item six</a:t>
            </a:r>
            <a:endParaRPr lang="en-US" dirty="0"/>
          </a:p>
        </p:txBody>
      </p:sp>
    </p:spTree>
    <p:extLst>
      <p:ext uri="{BB962C8B-B14F-4D97-AF65-F5344CB8AC3E}">
        <p14:creationId xmlns:p14="http://schemas.microsoft.com/office/powerpoint/2010/main" val="25105500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List">
    <p:spTree>
      <p:nvGrpSpPr>
        <p:cNvPr id="1" name=""/>
        <p:cNvGrpSpPr/>
        <p:nvPr/>
      </p:nvGrpSpPr>
      <p:grpSpPr>
        <a:xfrm>
          <a:off x="0" y="0"/>
          <a:ext cx="0" cy="0"/>
          <a:chOff x="0" y="0"/>
          <a:chExt cx="0" cy="0"/>
        </a:xfrm>
      </p:grpSpPr>
      <p:sp>
        <p:nvSpPr>
          <p:cNvPr id="29" name="Content Placeholder 6">
            <a:extLst>
              <a:ext uri="{FF2B5EF4-FFF2-40B4-BE49-F238E27FC236}">
                <a16:creationId xmlns:a16="http://schemas.microsoft.com/office/drawing/2014/main" id="{925FBA20-70C0-8941-B101-CA84D11ABCDD}"/>
              </a:ext>
            </a:extLst>
          </p:cNvPr>
          <p:cNvSpPr>
            <a:spLocks noGrp="1"/>
          </p:cNvSpPr>
          <p:nvPr>
            <p:ph sz="quarter" idx="28" hasCustomPrompt="1"/>
          </p:nvPr>
        </p:nvSpPr>
        <p:spPr>
          <a:xfrm>
            <a:off x="581892" y="4077243"/>
            <a:ext cx="8256117" cy="556200"/>
          </a:xfrm>
          <a:solidFill>
            <a:srgbClr val="E9EAEA"/>
          </a:solidFill>
        </p:spPr>
        <p:txBody>
          <a:bodyPr lIns="720000" rIns="180000" anchor="ctr" anchorCtr="0">
            <a:normAutofit/>
          </a:bodyPr>
          <a:lstStyle>
            <a:lvl1pPr>
              <a:defRPr sz="1350" b="1"/>
            </a:lvl1pPr>
          </a:lstStyle>
          <a:p>
            <a:pPr lvl="0"/>
            <a:r>
              <a:rPr lang="en-US" b="1" dirty="0"/>
              <a:t>List item six</a:t>
            </a:r>
            <a:endParaRPr lang="en-US" dirty="0"/>
          </a:p>
        </p:txBody>
      </p:sp>
      <p:sp>
        <p:nvSpPr>
          <p:cNvPr id="7" name="Content Placeholder 6">
            <a:extLst>
              <a:ext uri="{FF2B5EF4-FFF2-40B4-BE49-F238E27FC236}">
                <a16:creationId xmlns:a16="http://schemas.microsoft.com/office/drawing/2014/main" id="{156A592D-4224-D644-B63C-4F3E7C4F449A}"/>
              </a:ext>
            </a:extLst>
          </p:cNvPr>
          <p:cNvSpPr>
            <a:spLocks noGrp="1"/>
          </p:cNvSpPr>
          <p:nvPr>
            <p:ph sz="quarter" idx="12" hasCustomPrompt="1"/>
          </p:nvPr>
        </p:nvSpPr>
        <p:spPr>
          <a:xfrm>
            <a:off x="581893" y="756770"/>
            <a:ext cx="8256117" cy="556200"/>
          </a:xfrm>
          <a:solidFill>
            <a:srgbClr val="E9EAEA"/>
          </a:solidFill>
        </p:spPr>
        <p:txBody>
          <a:bodyPr lIns="720000" rIns="180000" anchor="ctr" anchorCtr="0">
            <a:normAutofit/>
          </a:bodyPr>
          <a:lstStyle>
            <a:lvl1pPr>
              <a:defRPr sz="1350" b="1"/>
            </a:lvl1pPr>
          </a:lstStyle>
          <a:p>
            <a:pPr lvl="0"/>
            <a:r>
              <a:rPr lang="en-US" b="1" dirty="0"/>
              <a:t>List item one</a:t>
            </a:r>
            <a:endParaRPr lang="en-US" dirty="0"/>
          </a:p>
        </p:txBody>
      </p:sp>
      <p:sp>
        <p:nvSpPr>
          <p:cNvPr id="25" name="Content Placeholder 6">
            <a:extLst>
              <a:ext uri="{FF2B5EF4-FFF2-40B4-BE49-F238E27FC236}">
                <a16:creationId xmlns:a16="http://schemas.microsoft.com/office/drawing/2014/main" id="{ED8773C1-A63F-5446-ABFC-17EFB2DA1DC6}"/>
              </a:ext>
            </a:extLst>
          </p:cNvPr>
          <p:cNvSpPr>
            <a:spLocks noGrp="1"/>
          </p:cNvSpPr>
          <p:nvPr>
            <p:ph sz="quarter" idx="24" hasCustomPrompt="1"/>
          </p:nvPr>
        </p:nvSpPr>
        <p:spPr>
          <a:xfrm>
            <a:off x="581892" y="1420865"/>
            <a:ext cx="8256117" cy="556200"/>
          </a:xfrm>
          <a:solidFill>
            <a:srgbClr val="E9EAEA"/>
          </a:solidFill>
        </p:spPr>
        <p:txBody>
          <a:bodyPr lIns="720000" rIns="180000" anchor="ctr" anchorCtr="0">
            <a:normAutofit/>
          </a:bodyPr>
          <a:lstStyle>
            <a:lvl1pPr>
              <a:defRPr sz="1350" b="1"/>
            </a:lvl1pPr>
          </a:lstStyle>
          <a:p>
            <a:pPr lvl="0"/>
            <a:r>
              <a:rPr lang="en-US" b="1" dirty="0"/>
              <a:t>List item two</a:t>
            </a:r>
            <a:endParaRPr lang="en-US" dirty="0"/>
          </a:p>
        </p:txBody>
      </p:sp>
      <p:sp>
        <p:nvSpPr>
          <p:cNvPr id="26" name="Content Placeholder 6">
            <a:extLst>
              <a:ext uri="{FF2B5EF4-FFF2-40B4-BE49-F238E27FC236}">
                <a16:creationId xmlns:a16="http://schemas.microsoft.com/office/drawing/2014/main" id="{5C358385-6F15-D240-9AE2-4517B7A21BF2}"/>
              </a:ext>
            </a:extLst>
          </p:cNvPr>
          <p:cNvSpPr>
            <a:spLocks noGrp="1"/>
          </p:cNvSpPr>
          <p:nvPr>
            <p:ph sz="quarter" idx="25" hasCustomPrompt="1"/>
          </p:nvPr>
        </p:nvSpPr>
        <p:spPr>
          <a:xfrm>
            <a:off x="581892" y="2084960"/>
            <a:ext cx="8256117" cy="556200"/>
          </a:xfrm>
          <a:solidFill>
            <a:srgbClr val="E9EAEA"/>
          </a:solidFill>
        </p:spPr>
        <p:txBody>
          <a:bodyPr lIns="720000" rIns="180000" anchor="ctr" anchorCtr="0">
            <a:normAutofit/>
          </a:bodyPr>
          <a:lstStyle>
            <a:lvl1pPr>
              <a:defRPr sz="1350" b="1"/>
            </a:lvl1pPr>
          </a:lstStyle>
          <a:p>
            <a:pPr lvl="0"/>
            <a:r>
              <a:rPr lang="en-US" b="1" dirty="0"/>
              <a:t>List item three</a:t>
            </a:r>
            <a:endParaRPr lang="en-US" dirty="0"/>
          </a:p>
        </p:txBody>
      </p:sp>
      <p:sp>
        <p:nvSpPr>
          <p:cNvPr id="27" name="Content Placeholder 6">
            <a:extLst>
              <a:ext uri="{FF2B5EF4-FFF2-40B4-BE49-F238E27FC236}">
                <a16:creationId xmlns:a16="http://schemas.microsoft.com/office/drawing/2014/main" id="{0F24B654-16C4-FE4B-B38D-AB4AEA598124}"/>
              </a:ext>
            </a:extLst>
          </p:cNvPr>
          <p:cNvSpPr>
            <a:spLocks noGrp="1"/>
          </p:cNvSpPr>
          <p:nvPr>
            <p:ph sz="quarter" idx="26" hasCustomPrompt="1"/>
          </p:nvPr>
        </p:nvSpPr>
        <p:spPr>
          <a:xfrm>
            <a:off x="581892" y="2749055"/>
            <a:ext cx="8256117" cy="556200"/>
          </a:xfrm>
          <a:solidFill>
            <a:srgbClr val="E9EAEA"/>
          </a:solidFill>
        </p:spPr>
        <p:txBody>
          <a:bodyPr lIns="720000" rIns="180000" anchor="ctr" anchorCtr="0">
            <a:normAutofit/>
          </a:bodyPr>
          <a:lstStyle>
            <a:lvl1pPr>
              <a:defRPr sz="1350" b="1"/>
            </a:lvl1pPr>
          </a:lstStyle>
          <a:p>
            <a:pPr lvl="0"/>
            <a:r>
              <a:rPr lang="en-US" b="1" dirty="0"/>
              <a:t>List item four</a:t>
            </a:r>
            <a:endParaRPr lang="en-US" dirty="0"/>
          </a:p>
        </p:txBody>
      </p:sp>
      <p:sp>
        <p:nvSpPr>
          <p:cNvPr id="28" name="Content Placeholder 6">
            <a:extLst>
              <a:ext uri="{FF2B5EF4-FFF2-40B4-BE49-F238E27FC236}">
                <a16:creationId xmlns:a16="http://schemas.microsoft.com/office/drawing/2014/main" id="{6CF3050F-DC16-AF4B-AB74-8CCDE32DF00A}"/>
              </a:ext>
            </a:extLst>
          </p:cNvPr>
          <p:cNvSpPr>
            <a:spLocks noGrp="1"/>
          </p:cNvSpPr>
          <p:nvPr>
            <p:ph sz="quarter" idx="27" hasCustomPrompt="1"/>
          </p:nvPr>
        </p:nvSpPr>
        <p:spPr>
          <a:xfrm>
            <a:off x="581892" y="3413150"/>
            <a:ext cx="8256117" cy="556200"/>
          </a:xfrm>
          <a:solidFill>
            <a:srgbClr val="E9EAEA"/>
          </a:solidFill>
        </p:spPr>
        <p:txBody>
          <a:bodyPr lIns="720000" rIns="180000" anchor="ctr" anchorCtr="0">
            <a:normAutofit/>
          </a:bodyPr>
          <a:lstStyle>
            <a:lvl1pPr>
              <a:defRPr sz="1350" b="1"/>
            </a:lvl1pPr>
          </a:lstStyle>
          <a:p>
            <a:pPr lvl="0"/>
            <a:r>
              <a:rPr lang="en-US" b="1" dirty="0"/>
              <a:t>List item five</a:t>
            </a:r>
            <a:endParaRPr lang="en-US" dirty="0"/>
          </a:p>
        </p:txBody>
      </p:sp>
      <p:sp>
        <p:nvSpPr>
          <p:cNvPr id="6" name="Text Placeholder 5"/>
          <p:cNvSpPr>
            <a:spLocks noGrp="1"/>
          </p:cNvSpPr>
          <p:nvPr>
            <p:ph type="body" sz="quarter" idx="10" hasCustomPrompt="1"/>
          </p:nvPr>
        </p:nvSpPr>
        <p:spPr>
          <a:xfrm>
            <a:off x="305906" y="249295"/>
            <a:ext cx="8532104" cy="314861"/>
          </a:xfrm>
        </p:spPr>
        <p:txBody>
          <a:bodyPr wrap="square">
            <a:spAutoFit/>
          </a:bodyPr>
          <a:lstStyle>
            <a:lvl1pPr algn="l" rtl="0" fontAlgn="base">
              <a:spcBef>
                <a:spcPct val="0"/>
              </a:spcBef>
              <a:spcAft>
                <a:spcPct val="0"/>
              </a:spcAft>
              <a:defRPr lang="en-US" sz="2273" b="1" kern="0" cap="none" spc="-46" baseline="0" dirty="0" smtClean="0">
                <a:solidFill>
                  <a:schemeClr val="accent1"/>
                </a:solidFill>
                <a:latin typeface="+mj-lt"/>
                <a:ea typeface="+mj-ea"/>
                <a:cs typeface="+mj-cs"/>
              </a:defRPr>
            </a:lvl1pPr>
          </a:lstStyle>
          <a:p>
            <a:pPr lvl="0"/>
            <a:r>
              <a:rPr lang="en-GB" dirty="0"/>
              <a:t>Numbered List</a:t>
            </a:r>
          </a:p>
        </p:txBody>
      </p:sp>
      <p:sp>
        <p:nvSpPr>
          <p:cNvPr id="9" name="Rectangle 8"/>
          <p:cNvSpPr/>
          <p:nvPr/>
        </p:nvSpPr>
        <p:spPr>
          <a:xfrm>
            <a:off x="-2234954" y="1335621"/>
            <a:ext cx="2159899" cy="2906597"/>
          </a:xfrm>
          <a:prstGeom prst="rect">
            <a:avLst/>
          </a:prstGeom>
          <a:solidFill>
            <a:schemeClr val="accent6"/>
          </a:solidFill>
        </p:spPr>
        <p:txBody>
          <a:bodyPr wrap="square" lIns="26178" tIns="26178" rIns="26178" bIns="26178">
            <a:spAutoFit/>
          </a:bodyPr>
          <a:lstStyle/>
          <a:p>
            <a:pPr lvl="1"/>
            <a:r>
              <a:rPr lang="en-US" sz="1091" b="1" dirty="0">
                <a:solidFill>
                  <a:schemeClr val="bg1"/>
                </a:solidFill>
                <a:latin typeface="+mj-lt"/>
              </a:rPr>
              <a:t>NOTE:</a:t>
            </a:r>
          </a:p>
          <a:p>
            <a:pPr lvl="1"/>
            <a:r>
              <a:rPr lang="en-US" sz="1091" dirty="0">
                <a:solidFill>
                  <a:schemeClr val="bg1"/>
                </a:solidFill>
                <a:latin typeface="+mn-lt"/>
              </a:rPr>
              <a:t>From the first level select the text and press TAB to apply the Second level style. To apply the First level style, press SHIFT + TAB</a:t>
            </a:r>
          </a:p>
          <a:p>
            <a:pPr lvl="1"/>
            <a:r>
              <a:rPr lang="en-US" sz="1091" dirty="0">
                <a:solidFill>
                  <a:schemeClr val="bg1"/>
                </a:solidFill>
                <a:latin typeface="+mn-lt"/>
              </a:rPr>
              <a:t>Type number then hit tab to create a gap if PowerPoint tries to apply automatic numbering press </a:t>
            </a:r>
            <a:r>
              <a:rPr lang="en-US" sz="1091" dirty="0" err="1">
                <a:solidFill>
                  <a:schemeClr val="bg1"/>
                </a:solidFill>
                <a:latin typeface="+mn-lt"/>
              </a:rPr>
              <a:t>CTRL+z</a:t>
            </a:r>
            <a:r>
              <a:rPr lang="en-US" sz="1091" dirty="0">
                <a:solidFill>
                  <a:schemeClr val="bg1"/>
                </a:solidFill>
                <a:latin typeface="+mn-lt"/>
              </a:rPr>
              <a:t> to keep the manual numbering	</a:t>
            </a:r>
          </a:p>
          <a:p>
            <a:pPr lvl="1"/>
            <a:r>
              <a:rPr lang="en-US" sz="1091" dirty="0">
                <a:solidFill>
                  <a:schemeClr val="bg1"/>
                </a:solidFill>
                <a:latin typeface="+mn-lt"/>
              </a:rPr>
              <a:t>To</a:t>
            </a:r>
            <a:r>
              <a:rPr lang="en-US" sz="1091" baseline="0" dirty="0">
                <a:solidFill>
                  <a:schemeClr val="bg1"/>
                </a:solidFill>
                <a:latin typeface="+mn-lt"/>
              </a:rPr>
              <a:t> get the text to flow differently, grab the handle on the bottom of the text and pull up/down to create the desired effect</a:t>
            </a:r>
            <a:endParaRPr lang="en-US" sz="1091" dirty="0">
              <a:solidFill>
                <a:schemeClr val="bg1"/>
              </a:solidFill>
              <a:latin typeface="+mn-lt"/>
            </a:endParaRPr>
          </a:p>
        </p:txBody>
      </p:sp>
      <p:sp>
        <p:nvSpPr>
          <p:cNvPr id="2" name="Oval 1">
            <a:extLst>
              <a:ext uri="{FF2B5EF4-FFF2-40B4-BE49-F238E27FC236}">
                <a16:creationId xmlns:a16="http://schemas.microsoft.com/office/drawing/2014/main" id="{E9AF76F8-EF5D-254E-BEB0-DF8682E5BE43}"/>
              </a:ext>
            </a:extLst>
          </p:cNvPr>
          <p:cNvSpPr/>
          <p:nvPr/>
        </p:nvSpPr>
        <p:spPr>
          <a:xfrm>
            <a:off x="305906" y="755660"/>
            <a:ext cx="557781" cy="55778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E5068D58-82EB-A143-BE65-DD99AD5EAC5A}"/>
              </a:ext>
            </a:extLst>
          </p:cNvPr>
          <p:cNvSpPr/>
          <p:nvPr/>
        </p:nvSpPr>
        <p:spPr>
          <a:xfrm>
            <a:off x="305906" y="1419296"/>
            <a:ext cx="557781" cy="55778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07827764-637C-8A46-BA1C-790CEB64B9C4}"/>
              </a:ext>
            </a:extLst>
          </p:cNvPr>
          <p:cNvSpPr/>
          <p:nvPr/>
        </p:nvSpPr>
        <p:spPr>
          <a:xfrm>
            <a:off x="305906" y="2082931"/>
            <a:ext cx="557781" cy="5577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AD1BE9B3-0F75-5140-922D-148238C81443}"/>
              </a:ext>
            </a:extLst>
          </p:cNvPr>
          <p:cNvSpPr/>
          <p:nvPr/>
        </p:nvSpPr>
        <p:spPr>
          <a:xfrm>
            <a:off x="305906" y="2743160"/>
            <a:ext cx="557781" cy="55778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48A1E6C-F377-6049-B972-226DE2BE57F9}"/>
              </a:ext>
            </a:extLst>
          </p:cNvPr>
          <p:cNvSpPr/>
          <p:nvPr/>
        </p:nvSpPr>
        <p:spPr>
          <a:xfrm>
            <a:off x="305906" y="3410201"/>
            <a:ext cx="557781" cy="55778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5919FCE-6D98-314A-A227-81648203BD31}"/>
              </a:ext>
            </a:extLst>
          </p:cNvPr>
          <p:cNvSpPr/>
          <p:nvPr/>
        </p:nvSpPr>
        <p:spPr>
          <a:xfrm>
            <a:off x="305906" y="4073838"/>
            <a:ext cx="557781" cy="55778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7C8420BA-B5FF-2846-AC5E-A70AE7FB4707}"/>
              </a:ext>
            </a:extLst>
          </p:cNvPr>
          <p:cNvSpPr>
            <a:spLocks noGrp="1"/>
          </p:cNvSpPr>
          <p:nvPr>
            <p:ph type="body" sz="quarter" idx="18" hasCustomPrompt="1"/>
          </p:nvPr>
        </p:nvSpPr>
        <p:spPr>
          <a:xfrm>
            <a:off x="304638" y="747144"/>
            <a:ext cx="557213" cy="557781"/>
          </a:xfrm>
        </p:spPr>
        <p:txBody>
          <a:bodyPr anchor="ctr" anchorCtr="0"/>
          <a:lstStyle>
            <a:lvl1pPr algn="ctr">
              <a:defRPr sz="1800">
                <a:solidFill>
                  <a:schemeClr val="bg1"/>
                </a:solidFill>
                <a:latin typeface="+mj-lt"/>
              </a:defRPr>
            </a:lvl1pPr>
          </a:lstStyle>
          <a:p>
            <a:pPr lvl="0"/>
            <a:r>
              <a:rPr lang="en-GB" dirty="0"/>
              <a:t>#</a:t>
            </a:r>
          </a:p>
        </p:txBody>
      </p:sp>
      <p:sp>
        <p:nvSpPr>
          <p:cNvPr id="20" name="Text Placeholder 3">
            <a:extLst>
              <a:ext uri="{FF2B5EF4-FFF2-40B4-BE49-F238E27FC236}">
                <a16:creationId xmlns:a16="http://schemas.microsoft.com/office/drawing/2014/main" id="{71749276-24EE-E442-AF59-9232B9103E2D}"/>
              </a:ext>
            </a:extLst>
          </p:cNvPr>
          <p:cNvSpPr>
            <a:spLocks noGrp="1"/>
          </p:cNvSpPr>
          <p:nvPr>
            <p:ph type="body" sz="quarter" idx="19" hasCustomPrompt="1"/>
          </p:nvPr>
        </p:nvSpPr>
        <p:spPr>
          <a:xfrm>
            <a:off x="304638" y="1425179"/>
            <a:ext cx="557213" cy="557781"/>
          </a:xfrm>
        </p:spPr>
        <p:txBody>
          <a:bodyPr anchor="ctr" anchorCtr="0"/>
          <a:lstStyle>
            <a:lvl1pPr algn="ctr">
              <a:defRPr sz="1800">
                <a:solidFill>
                  <a:schemeClr val="bg1"/>
                </a:solidFill>
                <a:latin typeface="+mj-lt"/>
              </a:defRPr>
            </a:lvl1pPr>
          </a:lstStyle>
          <a:p>
            <a:pPr lvl="0"/>
            <a:r>
              <a:rPr lang="en-GB" dirty="0"/>
              <a:t>#</a:t>
            </a:r>
          </a:p>
        </p:txBody>
      </p:sp>
      <p:sp>
        <p:nvSpPr>
          <p:cNvPr id="21" name="Text Placeholder 3">
            <a:extLst>
              <a:ext uri="{FF2B5EF4-FFF2-40B4-BE49-F238E27FC236}">
                <a16:creationId xmlns:a16="http://schemas.microsoft.com/office/drawing/2014/main" id="{E258C496-A1A8-494F-99A9-3FD7088CD9CC}"/>
              </a:ext>
            </a:extLst>
          </p:cNvPr>
          <p:cNvSpPr>
            <a:spLocks noGrp="1"/>
          </p:cNvSpPr>
          <p:nvPr>
            <p:ph type="body" sz="quarter" idx="20" hasCustomPrompt="1"/>
          </p:nvPr>
        </p:nvSpPr>
        <p:spPr>
          <a:xfrm>
            <a:off x="304638" y="2084036"/>
            <a:ext cx="557213" cy="557781"/>
          </a:xfrm>
        </p:spPr>
        <p:txBody>
          <a:bodyPr anchor="ctr" anchorCtr="0"/>
          <a:lstStyle>
            <a:lvl1pPr algn="ctr">
              <a:defRPr sz="1800">
                <a:solidFill>
                  <a:schemeClr val="bg1"/>
                </a:solidFill>
                <a:latin typeface="+mj-lt"/>
              </a:defRPr>
            </a:lvl1pPr>
          </a:lstStyle>
          <a:p>
            <a:pPr lvl="0"/>
            <a:r>
              <a:rPr lang="en-GB" dirty="0"/>
              <a:t>#</a:t>
            </a:r>
          </a:p>
        </p:txBody>
      </p:sp>
      <p:sp>
        <p:nvSpPr>
          <p:cNvPr id="22" name="Text Placeholder 3">
            <a:extLst>
              <a:ext uri="{FF2B5EF4-FFF2-40B4-BE49-F238E27FC236}">
                <a16:creationId xmlns:a16="http://schemas.microsoft.com/office/drawing/2014/main" id="{539B7A45-2622-C147-8F91-9C7355C23B9A}"/>
              </a:ext>
            </a:extLst>
          </p:cNvPr>
          <p:cNvSpPr>
            <a:spLocks noGrp="1"/>
          </p:cNvSpPr>
          <p:nvPr>
            <p:ph type="body" sz="quarter" idx="21" hasCustomPrompt="1"/>
          </p:nvPr>
        </p:nvSpPr>
        <p:spPr>
          <a:xfrm>
            <a:off x="304638" y="2746106"/>
            <a:ext cx="557213" cy="557781"/>
          </a:xfrm>
        </p:spPr>
        <p:txBody>
          <a:bodyPr anchor="ctr" anchorCtr="0"/>
          <a:lstStyle>
            <a:lvl1pPr algn="ctr">
              <a:defRPr sz="1800">
                <a:solidFill>
                  <a:schemeClr val="bg1"/>
                </a:solidFill>
                <a:latin typeface="+mj-lt"/>
              </a:defRPr>
            </a:lvl1pPr>
          </a:lstStyle>
          <a:p>
            <a:pPr lvl="0"/>
            <a:r>
              <a:rPr lang="en-GB" dirty="0"/>
              <a:t>#</a:t>
            </a:r>
          </a:p>
        </p:txBody>
      </p:sp>
      <p:sp>
        <p:nvSpPr>
          <p:cNvPr id="23" name="Text Placeholder 3">
            <a:extLst>
              <a:ext uri="{FF2B5EF4-FFF2-40B4-BE49-F238E27FC236}">
                <a16:creationId xmlns:a16="http://schemas.microsoft.com/office/drawing/2014/main" id="{23193918-9CA6-E54B-A878-45A52DA4F96E}"/>
              </a:ext>
            </a:extLst>
          </p:cNvPr>
          <p:cNvSpPr>
            <a:spLocks noGrp="1"/>
          </p:cNvSpPr>
          <p:nvPr>
            <p:ph type="body" sz="quarter" idx="22" hasCustomPrompt="1"/>
          </p:nvPr>
        </p:nvSpPr>
        <p:spPr>
          <a:xfrm>
            <a:off x="304638" y="3408498"/>
            <a:ext cx="557213" cy="557781"/>
          </a:xfrm>
        </p:spPr>
        <p:txBody>
          <a:bodyPr anchor="ctr" anchorCtr="0"/>
          <a:lstStyle>
            <a:lvl1pPr algn="ctr">
              <a:defRPr sz="1800">
                <a:solidFill>
                  <a:schemeClr val="bg1"/>
                </a:solidFill>
                <a:latin typeface="+mj-lt"/>
              </a:defRPr>
            </a:lvl1pPr>
          </a:lstStyle>
          <a:p>
            <a:pPr lvl="0"/>
            <a:r>
              <a:rPr lang="en-GB" dirty="0"/>
              <a:t>#</a:t>
            </a:r>
          </a:p>
        </p:txBody>
      </p:sp>
      <p:sp>
        <p:nvSpPr>
          <p:cNvPr id="24" name="Text Placeholder 3">
            <a:extLst>
              <a:ext uri="{FF2B5EF4-FFF2-40B4-BE49-F238E27FC236}">
                <a16:creationId xmlns:a16="http://schemas.microsoft.com/office/drawing/2014/main" id="{875D7EF8-2E09-9949-A7BA-1892AA7CB514}"/>
              </a:ext>
            </a:extLst>
          </p:cNvPr>
          <p:cNvSpPr>
            <a:spLocks noGrp="1"/>
          </p:cNvSpPr>
          <p:nvPr>
            <p:ph type="body" sz="quarter" idx="23" hasCustomPrompt="1"/>
          </p:nvPr>
        </p:nvSpPr>
        <p:spPr>
          <a:xfrm>
            <a:off x="304638" y="4073837"/>
            <a:ext cx="557213" cy="557781"/>
          </a:xfrm>
        </p:spPr>
        <p:txBody>
          <a:bodyPr anchor="ctr" anchorCtr="0"/>
          <a:lstStyle>
            <a:lvl1pPr algn="ctr">
              <a:defRPr sz="1800">
                <a:solidFill>
                  <a:schemeClr val="bg1"/>
                </a:solidFill>
                <a:latin typeface="+mj-lt"/>
              </a:defRPr>
            </a:lvl1pPr>
          </a:lstStyle>
          <a:p>
            <a:pPr lvl="0"/>
            <a:r>
              <a:rPr lang="en-GB" dirty="0"/>
              <a:t>#</a:t>
            </a:r>
          </a:p>
        </p:txBody>
      </p:sp>
    </p:spTree>
    <p:extLst>
      <p:ext uri="{BB962C8B-B14F-4D97-AF65-F5344CB8AC3E}">
        <p14:creationId xmlns:p14="http://schemas.microsoft.com/office/powerpoint/2010/main" val="1959309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List w/Image">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05906" y="249295"/>
            <a:ext cx="5699742" cy="314861"/>
          </a:xfrm>
        </p:spPr>
        <p:txBody>
          <a:bodyPr wrap="square">
            <a:spAutoFit/>
          </a:bodyPr>
          <a:lstStyle>
            <a:lvl1pPr algn="l" rtl="0" fontAlgn="base">
              <a:spcBef>
                <a:spcPct val="0"/>
              </a:spcBef>
              <a:spcAft>
                <a:spcPct val="0"/>
              </a:spcAft>
              <a:defRPr lang="en-US" sz="2273" b="1" kern="0" cap="none" spc="-46" baseline="0" dirty="0" smtClean="0">
                <a:solidFill>
                  <a:schemeClr val="accent1"/>
                </a:solidFill>
                <a:latin typeface="+mj-lt"/>
                <a:ea typeface="+mj-ea"/>
                <a:cs typeface="+mj-cs"/>
              </a:defRPr>
            </a:lvl1pPr>
          </a:lstStyle>
          <a:p>
            <a:pPr lvl="0"/>
            <a:r>
              <a:rPr lang="en-GB" dirty="0"/>
              <a:t>List w/ Image</a:t>
            </a:r>
          </a:p>
        </p:txBody>
      </p:sp>
      <p:sp>
        <p:nvSpPr>
          <p:cNvPr id="9" name="Rectangle 8"/>
          <p:cNvSpPr/>
          <p:nvPr/>
        </p:nvSpPr>
        <p:spPr>
          <a:xfrm>
            <a:off x="-2234954" y="1335621"/>
            <a:ext cx="2159899" cy="2906597"/>
          </a:xfrm>
          <a:prstGeom prst="rect">
            <a:avLst/>
          </a:prstGeom>
          <a:solidFill>
            <a:schemeClr val="accent6"/>
          </a:solidFill>
        </p:spPr>
        <p:txBody>
          <a:bodyPr wrap="square" lIns="26178" tIns="26178" rIns="26178" bIns="26178">
            <a:spAutoFit/>
          </a:bodyPr>
          <a:lstStyle/>
          <a:p>
            <a:pPr lvl="1"/>
            <a:r>
              <a:rPr lang="en-US" sz="1091" b="1" dirty="0">
                <a:solidFill>
                  <a:schemeClr val="bg1"/>
                </a:solidFill>
                <a:latin typeface="+mj-lt"/>
              </a:rPr>
              <a:t>NOTE:</a:t>
            </a:r>
          </a:p>
          <a:p>
            <a:pPr lvl="1"/>
            <a:r>
              <a:rPr lang="en-US" sz="1091" dirty="0">
                <a:solidFill>
                  <a:schemeClr val="bg1"/>
                </a:solidFill>
                <a:latin typeface="+mn-lt"/>
              </a:rPr>
              <a:t>From the first level select the text and press TAB to apply the Second level style. To apply the First level style, press SHIFT + TAB</a:t>
            </a:r>
          </a:p>
          <a:p>
            <a:pPr lvl="1"/>
            <a:r>
              <a:rPr lang="en-US" sz="1091" dirty="0">
                <a:solidFill>
                  <a:schemeClr val="bg1"/>
                </a:solidFill>
                <a:latin typeface="+mn-lt"/>
              </a:rPr>
              <a:t>Type number then hit tab to create a gap if PowerPoint tries to apply automatic numbering press </a:t>
            </a:r>
            <a:r>
              <a:rPr lang="en-US" sz="1091" dirty="0" err="1">
                <a:solidFill>
                  <a:schemeClr val="bg1"/>
                </a:solidFill>
                <a:latin typeface="+mn-lt"/>
              </a:rPr>
              <a:t>CTRL+z</a:t>
            </a:r>
            <a:r>
              <a:rPr lang="en-US" sz="1091" dirty="0">
                <a:solidFill>
                  <a:schemeClr val="bg1"/>
                </a:solidFill>
                <a:latin typeface="+mn-lt"/>
              </a:rPr>
              <a:t> to keep the manual numbering	</a:t>
            </a:r>
          </a:p>
          <a:p>
            <a:pPr lvl="1"/>
            <a:r>
              <a:rPr lang="en-US" sz="1091" dirty="0">
                <a:solidFill>
                  <a:schemeClr val="bg1"/>
                </a:solidFill>
                <a:latin typeface="+mn-lt"/>
              </a:rPr>
              <a:t>To</a:t>
            </a:r>
            <a:r>
              <a:rPr lang="en-US" sz="1091" baseline="0" dirty="0">
                <a:solidFill>
                  <a:schemeClr val="bg1"/>
                </a:solidFill>
                <a:latin typeface="+mn-lt"/>
              </a:rPr>
              <a:t> get the text to flow differently, grab the handle on the bottom of the text and pull up/down to create the desired effect</a:t>
            </a:r>
            <a:endParaRPr lang="en-US" sz="1091" dirty="0">
              <a:solidFill>
                <a:schemeClr val="bg1"/>
              </a:solidFill>
              <a:latin typeface="+mn-lt"/>
            </a:endParaRPr>
          </a:p>
        </p:txBody>
      </p:sp>
      <p:sp>
        <p:nvSpPr>
          <p:cNvPr id="7" name="Content Placeholder 6">
            <a:extLst>
              <a:ext uri="{FF2B5EF4-FFF2-40B4-BE49-F238E27FC236}">
                <a16:creationId xmlns:a16="http://schemas.microsoft.com/office/drawing/2014/main" id="{156A592D-4224-D644-B63C-4F3E7C4F449A}"/>
              </a:ext>
            </a:extLst>
          </p:cNvPr>
          <p:cNvSpPr>
            <a:spLocks noGrp="1"/>
          </p:cNvSpPr>
          <p:nvPr>
            <p:ph sz="quarter" idx="12" hasCustomPrompt="1"/>
          </p:nvPr>
        </p:nvSpPr>
        <p:spPr>
          <a:xfrm>
            <a:off x="305991" y="791795"/>
            <a:ext cx="5790009" cy="531948"/>
          </a:xfrm>
          <a:solidFill>
            <a:srgbClr val="E9EAEA"/>
          </a:solidFill>
        </p:spPr>
        <p:txBody>
          <a:bodyPr lIns="180000" rIns="180000" anchor="ctr" anchorCtr="0">
            <a:normAutofit/>
          </a:bodyPr>
          <a:lstStyle>
            <a:lvl1pPr>
              <a:defRPr sz="1350" b="1"/>
            </a:lvl1pPr>
          </a:lstStyle>
          <a:p>
            <a:pPr lvl="0"/>
            <a:r>
              <a:rPr lang="en-US" b="1" dirty="0"/>
              <a:t>List item one</a:t>
            </a:r>
            <a:endParaRPr lang="en-US" dirty="0"/>
          </a:p>
        </p:txBody>
      </p:sp>
      <p:sp>
        <p:nvSpPr>
          <p:cNvPr id="10" name="Content Placeholder 6">
            <a:extLst>
              <a:ext uri="{FF2B5EF4-FFF2-40B4-BE49-F238E27FC236}">
                <a16:creationId xmlns:a16="http://schemas.microsoft.com/office/drawing/2014/main" id="{A45F3F80-DBBA-AC41-BE09-DF68B0CA3305}"/>
              </a:ext>
            </a:extLst>
          </p:cNvPr>
          <p:cNvSpPr>
            <a:spLocks noGrp="1"/>
          </p:cNvSpPr>
          <p:nvPr>
            <p:ph sz="quarter" idx="13" hasCustomPrompt="1"/>
          </p:nvPr>
        </p:nvSpPr>
        <p:spPr>
          <a:xfrm>
            <a:off x="305991" y="1448204"/>
            <a:ext cx="5790009" cy="531948"/>
          </a:xfrm>
          <a:solidFill>
            <a:srgbClr val="E9EAEA"/>
          </a:solidFill>
        </p:spPr>
        <p:txBody>
          <a:bodyPr lIns="180000" rIns="180000" anchor="ctr" anchorCtr="0">
            <a:normAutofit/>
          </a:bodyPr>
          <a:lstStyle>
            <a:lvl1pPr>
              <a:defRPr sz="1350" b="1"/>
            </a:lvl1pPr>
          </a:lstStyle>
          <a:p>
            <a:pPr lvl="0"/>
            <a:r>
              <a:rPr lang="en-US" b="1" dirty="0"/>
              <a:t>List item two</a:t>
            </a:r>
            <a:endParaRPr lang="en-US" dirty="0"/>
          </a:p>
        </p:txBody>
      </p:sp>
      <p:sp>
        <p:nvSpPr>
          <p:cNvPr id="11" name="Content Placeholder 6">
            <a:extLst>
              <a:ext uri="{FF2B5EF4-FFF2-40B4-BE49-F238E27FC236}">
                <a16:creationId xmlns:a16="http://schemas.microsoft.com/office/drawing/2014/main" id="{55BDC931-8D87-B04B-BC5D-218F7F0EECA5}"/>
              </a:ext>
            </a:extLst>
          </p:cNvPr>
          <p:cNvSpPr>
            <a:spLocks noGrp="1"/>
          </p:cNvSpPr>
          <p:nvPr>
            <p:ph sz="quarter" idx="14" hasCustomPrompt="1"/>
          </p:nvPr>
        </p:nvSpPr>
        <p:spPr>
          <a:xfrm>
            <a:off x="305991" y="2104613"/>
            <a:ext cx="5790009" cy="531948"/>
          </a:xfrm>
          <a:solidFill>
            <a:srgbClr val="E9EAEA"/>
          </a:solidFill>
        </p:spPr>
        <p:txBody>
          <a:bodyPr lIns="180000" rIns="180000" anchor="ctr" anchorCtr="0">
            <a:normAutofit/>
          </a:bodyPr>
          <a:lstStyle>
            <a:lvl1pPr>
              <a:defRPr sz="1350" b="1"/>
            </a:lvl1pPr>
          </a:lstStyle>
          <a:p>
            <a:pPr lvl="0"/>
            <a:r>
              <a:rPr lang="en-US" b="1" dirty="0"/>
              <a:t>List item three</a:t>
            </a:r>
            <a:endParaRPr lang="en-US" dirty="0"/>
          </a:p>
        </p:txBody>
      </p:sp>
      <p:sp>
        <p:nvSpPr>
          <p:cNvPr id="12" name="Content Placeholder 6">
            <a:extLst>
              <a:ext uri="{FF2B5EF4-FFF2-40B4-BE49-F238E27FC236}">
                <a16:creationId xmlns:a16="http://schemas.microsoft.com/office/drawing/2014/main" id="{25A814AF-12F2-7F45-8105-30B99341663E}"/>
              </a:ext>
            </a:extLst>
          </p:cNvPr>
          <p:cNvSpPr>
            <a:spLocks noGrp="1"/>
          </p:cNvSpPr>
          <p:nvPr>
            <p:ph sz="quarter" idx="15" hasCustomPrompt="1"/>
          </p:nvPr>
        </p:nvSpPr>
        <p:spPr>
          <a:xfrm>
            <a:off x="305991" y="2761022"/>
            <a:ext cx="5790009" cy="531948"/>
          </a:xfrm>
          <a:solidFill>
            <a:srgbClr val="E9EAEA"/>
          </a:solidFill>
        </p:spPr>
        <p:txBody>
          <a:bodyPr lIns="180000" rIns="180000" anchor="ctr" anchorCtr="0">
            <a:normAutofit/>
          </a:bodyPr>
          <a:lstStyle>
            <a:lvl1pPr>
              <a:defRPr sz="1350" b="1"/>
            </a:lvl1pPr>
          </a:lstStyle>
          <a:p>
            <a:pPr lvl="0"/>
            <a:r>
              <a:rPr lang="en-US" b="1" dirty="0"/>
              <a:t>List item four</a:t>
            </a:r>
            <a:endParaRPr lang="en-US" dirty="0"/>
          </a:p>
        </p:txBody>
      </p:sp>
      <p:sp>
        <p:nvSpPr>
          <p:cNvPr id="13" name="Content Placeholder 6">
            <a:extLst>
              <a:ext uri="{FF2B5EF4-FFF2-40B4-BE49-F238E27FC236}">
                <a16:creationId xmlns:a16="http://schemas.microsoft.com/office/drawing/2014/main" id="{15611FA8-D7E3-C04A-9044-7A3A996F65B7}"/>
              </a:ext>
            </a:extLst>
          </p:cNvPr>
          <p:cNvSpPr>
            <a:spLocks noGrp="1"/>
          </p:cNvSpPr>
          <p:nvPr>
            <p:ph sz="quarter" idx="16" hasCustomPrompt="1"/>
          </p:nvPr>
        </p:nvSpPr>
        <p:spPr>
          <a:xfrm>
            <a:off x="305991" y="3417431"/>
            <a:ext cx="5790009" cy="531948"/>
          </a:xfrm>
          <a:solidFill>
            <a:srgbClr val="E9EAEA"/>
          </a:solidFill>
        </p:spPr>
        <p:txBody>
          <a:bodyPr lIns="180000" rIns="180000" anchor="ctr" anchorCtr="0">
            <a:normAutofit/>
          </a:bodyPr>
          <a:lstStyle>
            <a:lvl1pPr>
              <a:defRPr sz="1350" b="1"/>
            </a:lvl1pPr>
          </a:lstStyle>
          <a:p>
            <a:pPr lvl="0"/>
            <a:r>
              <a:rPr lang="en-US" b="1" dirty="0"/>
              <a:t>List item five</a:t>
            </a:r>
            <a:endParaRPr lang="en-US" dirty="0"/>
          </a:p>
        </p:txBody>
      </p:sp>
      <p:sp>
        <p:nvSpPr>
          <p:cNvPr id="14" name="Content Placeholder 6">
            <a:extLst>
              <a:ext uri="{FF2B5EF4-FFF2-40B4-BE49-F238E27FC236}">
                <a16:creationId xmlns:a16="http://schemas.microsoft.com/office/drawing/2014/main" id="{64D4E678-5E83-1C48-B263-7DC7E11388AB}"/>
              </a:ext>
            </a:extLst>
          </p:cNvPr>
          <p:cNvSpPr>
            <a:spLocks noGrp="1"/>
          </p:cNvSpPr>
          <p:nvPr>
            <p:ph sz="quarter" idx="17" hasCustomPrompt="1"/>
          </p:nvPr>
        </p:nvSpPr>
        <p:spPr>
          <a:xfrm>
            <a:off x="305991" y="4073838"/>
            <a:ext cx="5790009" cy="531948"/>
          </a:xfrm>
          <a:solidFill>
            <a:srgbClr val="E9EAEA"/>
          </a:solidFill>
        </p:spPr>
        <p:txBody>
          <a:bodyPr lIns="180000" rIns="180000" anchor="ctr" anchorCtr="0">
            <a:normAutofit/>
          </a:bodyPr>
          <a:lstStyle>
            <a:lvl1pPr>
              <a:defRPr sz="1350" b="1"/>
            </a:lvl1pPr>
          </a:lstStyle>
          <a:p>
            <a:pPr lvl="0"/>
            <a:r>
              <a:rPr lang="en-US" b="1" dirty="0"/>
              <a:t>List item six</a:t>
            </a:r>
            <a:endParaRPr lang="en-US" dirty="0"/>
          </a:p>
        </p:txBody>
      </p:sp>
      <p:sp>
        <p:nvSpPr>
          <p:cNvPr id="3" name="Picture Placeholder 2">
            <a:extLst>
              <a:ext uri="{FF2B5EF4-FFF2-40B4-BE49-F238E27FC236}">
                <a16:creationId xmlns:a16="http://schemas.microsoft.com/office/drawing/2014/main" id="{9ACE4EC6-76FD-7348-819B-A3E739F9B66E}"/>
              </a:ext>
            </a:extLst>
          </p:cNvPr>
          <p:cNvSpPr>
            <a:spLocks noGrp="1"/>
          </p:cNvSpPr>
          <p:nvPr>
            <p:ph type="pic" sz="quarter" idx="11" hasCustomPrompt="1"/>
          </p:nvPr>
        </p:nvSpPr>
        <p:spPr>
          <a:xfrm>
            <a:off x="6095700" y="0"/>
            <a:ext cx="3048300" cy="5143500"/>
          </a:xfrm>
          <a:solidFill>
            <a:schemeClr val="bg1">
              <a:lumMod val="85000"/>
            </a:schemeClr>
          </a:solidFill>
          <a:ln>
            <a:solidFill>
              <a:srgbClr val="E9EAEA"/>
            </a:solidFill>
          </a:ln>
        </p:spPr>
        <p:txBody>
          <a:bodyPr anchor="ctr" anchorCtr="0"/>
          <a:lstStyle>
            <a:lvl1pPr algn="ctr">
              <a:defRPr sz="1545">
                <a:solidFill>
                  <a:schemeClr val="tx1"/>
                </a:solidFill>
                <a:latin typeface="+mj-lt"/>
              </a:defRPr>
            </a:lvl1pPr>
          </a:lstStyle>
          <a:p>
            <a:r>
              <a:rPr lang="en-US" dirty="0">
                <a:latin typeface="+mj-lt"/>
              </a:rPr>
              <a:t>Drag &amp; Drop / Click icon to add image</a:t>
            </a:r>
            <a:endParaRPr lang="en-US" dirty="0"/>
          </a:p>
        </p:txBody>
      </p:sp>
    </p:spTree>
    <p:extLst>
      <p:ext uri="{BB962C8B-B14F-4D97-AF65-F5344CB8AC3E}">
        <p14:creationId xmlns:p14="http://schemas.microsoft.com/office/powerpoint/2010/main" val="3532096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text and 2 images">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09284" y="261892"/>
            <a:ext cx="8531696" cy="392416"/>
          </a:xfrm>
        </p:spPr>
        <p:txBody>
          <a:bodyPr/>
          <a:lstStyle>
            <a:lvl1pPr>
              <a:defRPr/>
            </a:lvl1pPr>
          </a:lstStyle>
          <a:p>
            <a:r>
              <a:rPr lang="en-US" dirty="0"/>
              <a:t>2 Images w/ Text</a:t>
            </a:r>
            <a:endParaRPr lang="en-GB" dirty="0"/>
          </a:p>
        </p:txBody>
      </p:sp>
      <p:sp>
        <p:nvSpPr>
          <p:cNvPr id="8" name="Content Placeholder 5"/>
          <p:cNvSpPr>
            <a:spLocks noGrp="1"/>
          </p:cNvSpPr>
          <p:nvPr>
            <p:ph sz="quarter" idx="11"/>
          </p:nvPr>
        </p:nvSpPr>
        <p:spPr>
          <a:xfrm>
            <a:off x="302141" y="4139628"/>
            <a:ext cx="4230444" cy="403957"/>
          </a:xfrm>
        </p:spPr>
        <p:txBody>
          <a:bodyPr wrap="square" numCol="1" spcCol="14400">
            <a:spAutoFit/>
          </a:bodyPr>
          <a:lstStyle>
            <a:lvl1pPr>
              <a:lnSpc>
                <a:spcPct val="92000"/>
              </a:lnSpc>
              <a:spcAft>
                <a:spcPts val="455"/>
              </a:spcAft>
              <a:defRPr sz="1200" spc="-9" baseline="0">
                <a:solidFill>
                  <a:schemeClr val="tx1"/>
                </a:solidFill>
              </a:defRPr>
            </a:lvl1pPr>
            <a:lvl2pPr marL="114524" indent="-114524">
              <a:lnSpc>
                <a:spcPct val="92000"/>
              </a:lnSpc>
              <a:spcAft>
                <a:spcPts val="455"/>
              </a:spcAft>
              <a:defRPr sz="1200" spc="-9" baseline="0">
                <a:solidFill>
                  <a:schemeClr val="tx1"/>
                </a:solidFill>
              </a:defRPr>
            </a:lvl2pPr>
            <a:lvl3pPr marL="229049" indent="-114524">
              <a:lnSpc>
                <a:spcPct val="92000"/>
              </a:lnSpc>
              <a:spcAft>
                <a:spcPts val="455"/>
              </a:spcAft>
              <a:defRPr sz="954">
                <a:solidFill>
                  <a:srgbClr val="FF00FF"/>
                </a:solidFill>
              </a:defRPr>
            </a:lvl3pPr>
            <a:lvl4pPr marL="343574" indent="-114524">
              <a:lnSpc>
                <a:spcPct val="92000"/>
              </a:lnSpc>
              <a:spcAft>
                <a:spcPts val="455"/>
              </a:spcAft>
              <a:defRPr sz="954">
                <a:solidFill>
                  <a:srgbClr val="FF00FF"/>
                </a:solidFill>
              </a:defRPr>
            </a:lvl4pPr>
            <a:lvl5pPr marL="458099" indent="-114524">
              <a:lnSpc>
                <a:spcPct val="92000"/>
              </a:lnSpc>
              <a:defRPr sz="954">
                <a:solidFill>
                  <a:srgbClr val="FF00FF"/>
                </a:solidFill>
              </a:defRPr>
            </a:lvl5pPr>
            <a:lvl6pPr>
              <a:lnSpc>
                <a:spcPct val="92000"/>
              </a:lnSpc>
              <a:spcBef>
                <a:spcPts val="636"/>
              </a:spcBef>
              <a:defRPr sz="954">
                <a:solidFill>
                  <a:srgbClr val="FF00FF"/>
                </a:solidFill>
              </a:defRPr>
            </a:lvl6pPr>
          </a:lstStyle>
          <a:p>
            <a:pPr lvl="0"/>
            <a:r>
              <a:rPr lang="en-GB"/>
              <a:t>Click to edit Master text styles</a:t>
            </a:r>
          </a:p>
          <a:p>
            <a:pPr lvl="1"/>
            <a:r>
              <a:rPr lang="en-GB"/>
              <a:t>Second level</a:t>
            </a:r>
          </a:p>
        </p:txBody>
      </p:sp>
      <p:sp>
        <p:nvSpPr>
          <p:cNvPr id="17" name="Content Placeholder 5"/>
          <p:cNvSpPr>
            <a:spLocks noGrp="1"/>
          </p:cNvSpPr>
          <p:nvPr>
            <p:ph sz="quarter" idx="17"/>
          </p:nvPr>
        </p:nvSpPr>
        <p:spPr>
          <a:xfrm>
            <a:off x="4643716" y="4139628"/>
            <a:ext cx="4230444" cy="403957"/>
          </a:xfrm>
        </p:spPr>
        <p:txBody>
          <a:bodyPr wrap="square" numCol="1" spcCol="14400">
            <a:spAutoFit/>
          </a:bodyPr>
          <a:lstStyle>
            <a:lvl1pPr>
              <a:lnSpc>
                <a:spcPct val="92000"/>
              </a:lnSpc>
              <a:spcAft>
                <a:spcPts val="455"/>
              </a:spcAft>
              <a:defRPr sz="1200" spc="-9" baseline="0">
                <a:solidFill>
                  <a:schemeClr val="tx1"/>
                </a:solidFill>
              </a:defRPr>
            </a:lvl1pPr>
            <a:lvl2pPr marL="114524" indent="-114524">
              <a:lnSpc>
                <a:spcPct val="92000"/>
              </a:lnSpc>
              <a:spcAft>
                <a:spcPts val="455"/>
              </a:spcAft>
              <a:defRPr sz="1200" spc="-9" baseline="0">
                <a:solidFill>
                  <a:schemeClr val="tx1"/>
                </a:solidFill>
              </a:defRPr>
            </a:lvl2pPr>
            <a:lvl3pPr marL="229049" indent="-114524">
              <a:lnSpc>
                <a:spcPct val="92000"/>
              </a:lnSpc>
              <a:spcAft>
                <a:spcPts val="455"/>
              </a:spcAft>
              <a:defRPr sz="954">
                <a:solidFill>
                  <a:srgbClr val="FF00FF"/>
                </a:solidFill>
              </a:defRPr>
            </a:lvl3pPr>
            <a:lvl4pPr marL="343574" indent="-114524">
              <a:lnSpc>
                <a:spcPct val="92000"/>
              </a:lnSpc>
              <a:spcAft>
                <a:spcPts val="455"/>
              </a:spcAft>
              <a:defRPr sz="954">
                <a:solidFill>
                  <a:srgbClr val="FF00FF"/>
                </a:solidFill>
              </a:defRPr>
            </a:lvl4pPr>
            <a:lvl5pPr marL="458099" indent="-114524">
              <a:lnSpc>
                <a:spcPct val="92000"/>
              </a:lnSpc>
              <a:defRPr sz="954">
                <a:solidFill>
                  <a:srgbClr val="FF00FF"/>
                </a:solidFill>
              </a:defRPr>
            </a:lvl5pPr>
            <a:lvl6pPr>
              <a:lnSpc>
                <a:spcPct val="92000"/>
              </a:lnSpc>
              <a:spcBef>
                <a:spcPts val="636"/>
              </a:spcBef>
              <a:defRPr sz="954">
                <a:solidFill>
                  <a:srgbClr val="FF00FF"/>
                </a:solidFill>
              </a:defRPr>
            </a:lvl6pPr>
          </a:lstStyle>
          <a:p>
            <a:pPr lvl="0"/>
            <a:r>
              <a:rPr lang="en-GB"/>
              <a:t>Click to edit Master text styles</a:t>
            </a:r>
          </a:p>
          <a:p>
            <a:pPr lvl="1"/>
            <a:r>
              <a:rPr lang="en-GB"/>
              <a:t>Second level</a:t>
            </a:r>
          </a:p>
        </p:txBody>
      </p:sp>
      <p:sp>
        <p:nvSpPr>
          <p:cNvPr id="22" name="Picture Placeholder 4"/>
          <p:cNvSpPr>
            <a:spLocks noGrp="1"/>
          </p:cNvSpPr>
          <p:nvPr>
            <p:ph type="pic" sz="quarter" idx="22" hasCustomPrompt="1"/>
          </p:nvPr>
        </p:nvSpPr>
        <p:spPr>
          <a:xfrm rot="-60000">
            <a:off x="302141" y="1386340"/>
            <a:ext cx="4197265" cy="2628737"/>
          </a:xfrm>
          <a:solidFill>
            <a:schemeClr val="bg1">
              <a:lumMod val="85000"/>
            </a:schemeClr>
          </a:solidFill>
          <a:ln w="50800">
            <a:solidFill>
              <a:srgbClr val="E9EAEA"/>
            </a:solidFill>
          </a:ln>
        </p:spPr>
        <p:txBody>
          <a:bodyPr anchor="ctr" anchorCtr="0"/>
          <a:lstStyle>
            <a:lvl1pPr algn="ctr">
              <a:defRPr lang="en-US" smtClean="0"/>
            </a:lvl1pPr>
          </a:lstStyle>
          <a:p>
            <a:r>
              <a:rPr lang="en-US" dirty="0">
                <a:latin typeface="+mj-lt"/>
              </a:rPr>
              <a:t>Drag &amp; Drop / Click icon to add image</a:t>
            </a:r>
            <a:endParaRPr lang="en-US" dirty="0"/>
          </a:p>
        </p:txBody>
      </p:sp>
      <p:sp>
        <p:nvSpPr>
          <p:cNvPr id="23" name="Picture Placeholder 4"/>
          <p:cNvSpPr>
            <a:spLocks noGrp="1"/>
          </p:cNvSpPr>
          <p:nvPr>
            <p:ph type="pic" sz="quarter" idx="24" hasCustomPrompt="1"/>
          </p:nvPr>
        </p:nvSpPr>
        <p:spPr>
          <a:xfrm rot="120000">
            <a:off x="4632303" y="1386340"/>
            <a:ext cx="4197265" cy="2628737"/>
          </a:xfrm>
          <a:solidFill>
            <a:schemeClr val="bg1">
              <a:lumMod val="85000"/>
            </a:schemeClr>
          </a:solidFill>
          <a:ln w="50800">
            <a:solidFill>
              <a:srgbClr val="E9EAEA"/>
            </a:solidFill>
          </a:ln>
        </p:spPr>
        <p:txBody>
          <a:bodyPr anchor="ctr" anchorCtr="0"/>
          <a:lstStyle>
            <a:lvl1pPr algn="ctr">
              <a:defRPr lang="en-US" smtClean="0"/>
            </a:lvl1pPr>
          </a:lstStyle>
          <a:p>
            <a:r>
              <a:rPr lang="en-US" dirty="0">
                <a:latin typeface="+mj-lt"/>
              </a:rPr>
              <a:t>Drag &amp; Drop / Click icon to add image</a:t>
            </a:r>
            <a:endParaRPr lang="en-US" dirty="0"/>
          </a:p>
        </p:txBody>
      </p:sp>
      <p:sp>
        <p:nvSpPr>
          <p:cNvPr id="24" name="Text Placeholder 24"/>
          <p:cNvSpPr>
            <a:spLocks noGrp="1"/>
          </p:cNvSpPr>
          <p:nvPr>
            <p:ph type="body" sz="quarter" idx="26"/>
          </p:nvPr>
        </p:nvSpPr>
        <p:spPr>
          <a:xfrm>
            <a:off x="302141" y="1032991"/>
            <a:ext cx="4198433" cy="212787"/>
          </a:xfrm>
        </p:spPr>
        <p:txBody>
          <a:bodyPr/>
          <a:lstStyle>
            <a:lvl1pPr>
              <a:defRPr>
                <a:solidFill>
                  <a:schemeClr val="accent1"/>
                </a:solidFill>
                <a:latin typeface="+mj-lt"/>
              </a:defRPr>
            </a:lvl1pPr>
            <a:lvl6pPr>
              <a:defRPr lang="en-US" sz="1545" dirty="0" smtClean="0">
                <a:solidFill>
                  <a:schemeClr val="tx1"/>
                </a:solidFill>
                <a:latin typeface="+mj-lt"/>
              </a:defRPr>
            </a:lvl6pPr>
          </a:lstStyle>
          <a:p>
            <a:pPr marL="0" lvl="0" indent="0" algn="l" rtl="0" fontAlgn="base">
              <a:lnSpc>
                <a:spcPct val="90000"/>
              </a:lnSpc>
              <a:spcBef>
                <a:spcPts val="682"/>
              </a:spcBef>
              <a:spcAft>
                <a:spcPct val="0"/>
              </a:spcAft>
              <a:buFont typeface="Arial" charset="0"/>
              <a:buNone/>
            </a:pPr>
            <a:r>
              <a:rPr lang="en-GB"/>
              <a:t>Click to edit Master text styles</a:t>
            </a:r>
          </a:p>
        </p:txBody>
      </p:sp>
      <p:sp>
        <p:nvSpPr>
          <p:cNvPr id="25" name="Text Placeholder 24"/>
          <p:cNvSpPr>
            <a:spLocks noGrp="1"/>
          </p:cNvSpPr>
          <p:nvPr>
            <p:ph type="body" sz="quarter" idx="28"/>
          </p:nvPr>
        </p:nvSpPr>
        <p:spPr>
          <a:xfrm>
            <a:off x="4643716" y="1032991"/>
            <a:ext cx="4198433" cy="212787"/>
          </a:xfrm>
        </p:spPr>
        <p:txBody>
          <a:bodyPr/>
          <a:lstStyle>
            <a:lvl1pPr>
              <a:defRPr>
                <a:solidFill>
                  <a:schemeClr val="bg2"/>
                </a:solidFill>
                <a:latin typeface="+mj-lt"/>
              </a:defRPr>
            </a:lvl1pPr>
            <a:lvl6pPr>
              <a:defRPr lang="en-US" sz="1545" dirty="0" smtClean="0">
                <a:solidFill>
                  <a:schemeClr val="tx1"/>
                </a:solidFill>
                <a:latin typeface="+mj-lt"/>
              </a:defRPr>
            </a:lvl6pPr>
          </a:lstStyle>
          <a:p>
            <a:pPr marL="0" lvl="0" indent="0" algn="l" rtl="0" fontAlgn="base">
              <a:lnSpc>
                <a:spcPct val="90000"/>
              </a:lnSpc>
              <a:spcBef>
                <a:spcPts val="682"/>
              </a:spcBef>
              <a:spcAft>
                <a:spcPct val="0"/>
              </a:spcAft>
              <a:buFont typeface="Arial" charset="0"/>
              <a:buNone/>
            </a:pPr>
            <a:r>
              <a:rPr lang="en-GB"/>
              <a:t>Click to edit Master text styles</a:t>
            </a:r>
          </a:p>
        </p:txBody>
      </p:sp>
    </p:spTree>
    <p:extLst>
      <p:ext uri="{BB962C8B-B14F-4D97-AF65-F5344CB8AC3E}">
        <p14:creationId xmlns:p14="http://schemas.microsoft.com/office/powerpoint/2010/main" val="3471136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text and 4 images">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09284" y="261892"/>
            <a:ext cx="8531696" cy="392416"/>
          </a:xfrm>
        </p:spPr>
        <p:txBody>
          <a:bodyPr/>
          <a:lstStyle>
            <a:lvl1pPr>
              <a:defRPr/>
            </a:lvl1pPr>
          </a:lstStyle>
          <a:p>
            <a:r>
              <a:rPr lang="en-US" dirty="0"/>
              <a:t>4 Images w/ Text</a:t>
            </a:r>
            <a:endParaRPr lang="en-GB" dirty="0"/>
          </a:p>
        </p:txBody>
      </p:sp>
      <p:sp>
        <p:nvSpPr>
          <p:cNvPr id="8" name="Content Placeholder 5"/>
          <p:cNvSpPr>
            <a:spLocks noGrp="1"/>
          </p:cNvSpPr>
          <p:nvPr>
            <p:ph sz="quarter" idx="11"/>
          </p:nvPr>
        </p:nvSpPr>
        <p:spPr>
          <a:xfrm>
            <a:off x="302142" y="3631975"/>
            <a:ext cx="2035790" cy="403957"/>
          </a:xfrm>
        </p:spPr>
        <p:txBody>
          <a:bodyPr numCol="1" spcCol="14400">
            <a:spAutoFit/>
          </a:bodyPr>
          <a:lstStyle>
            <a:lvl1pPr>
              <a:lnSpc>
                <a:spcPct val="92000"/>
              </a:lnSpc>
              <a:spcAft>
                <a:spcPts val="455"/>
              </a:spcAft>
              <a:defRPr sz="1200" spc="-9" baseline="0">
                <a:solidFill>
                  <a:schemeClr val="tx1"/>
                </a:solidFill>
              </a:defRPr>
            </a:lvl1pPr>
            <a:lvl2pPr marL="114524" indent="-114524">
              <a:lnSpc>
                <a:spcPct val="92000"/>
              </a:lnSpc>
              <a:spcAft>
                <a:spcPts val="455"/>
              </a:spcAft>
              <a:defRPr sz="1200" spc="-9" baseline="0">
                <a:solidFill>
                  <a:schemeClr val="tx1"/>
                </a:solidFill>
              </a:defRPr>
            </a:lvl2pPr>
            <a:lvl3pPr marL="229049" indent="-114524">
              <a:lnSpc>
                <a:spcPct val="92000"/>
              </a:lnSpc>
              <a:spcAft>
                <a:spcPts val="455"/>
              </a:spcAft>
              <a:defRPr sz="954">
                <a:solidFill>
                  <a:srgbClr val="FF00FF"/>
                </a:solidFill>
              </a:defRPr>
            </a:lvl3pPr>
            <a:lvl4pPr marL="343574" indent="-114524">
              <a:lnSpc>
                <a:spcPct val="92000"/>
              </a:lnSpc>
              <a:spcAft>
                <a:spcPts val="455"/>
              </a:spcAft>
              <a:defRPr sz="954">
                <a:solidFill>
                  <a:srgbClr val="FF00FF"/>
                </a:solidFill>
              </a:defRPr>
            </a:lvl4pPr>
            <a:lvl5pPr marL="458099" indent="-114524">
              <a:lnSpc>
                <a:spcPct val="92000"/>
              </a:lnSpc>
              <a:defRPr sz="954">
                <a:solidFill>
                  <a:srgbClr val="FF00FF"/>
                </a:solidFill>
              </a:defRPr>
            </a:lvl5pPr>
            <a:lvl6pPr>
              <a:lnSpc>
                <a:spcPct val="92000"/>
              </a:lnSpc>
              <a:spcBef>
                <a:spcPts val="636"/>
              </a:spcBef>
              <a:defRPr sz="954">
                <a:solidFill>
                  <a:srgbClr val="FF00FF"/>
                </a:solidFill>
              </a:defRPr>
            </a:lvl6pPr>
          </a:lstStyle>
          <a:p>
            <a:pPr lvl="0"/>
            <a:r>
              <a:rPr lang="en-GB"/>
              <a:t>Click to edit Master text styles</a:t>
            </a:r>
          </a:p>
          <a:p>
            <a:pPr lvl="1"/>
            <a:r>
              <a:rPr lang="en-GB"/>
              <a:t>Second level</a:t>
            </a:r>
          </a:p>
        </p:txBody>
      </p:sp>
      <p:sp>
        <p:nvSpPr>
          <p:cNvPr id="14" name="Content Placeholder 5"/>
          <p:cNvSpPr>
            <a:spLocks noGrp="1"/>
          </p:cNvSpPr>
          <p:nvPr>
            <p:ph sz="quarter" idx="14"/>
          </p:nvPr>
        </p:nvSpPr>
        <p:spPr>
          <a:xfrm>
            <a:off x="2472929" y="3631975"/>
            <a:ext cx="2035790" cy="403957"/>
          </a:xfrm>
        </p:spPr>
        <p:txBody>
          <a:bodyPr numCol="1" spcCol="14400">
            <a:spAutoFit/>
          </a:bodyPr>
          <a:lstStyle>
            <a:lvl1pPr>
              <a:lnSpc>
                <a:spcPct val="92000"/>
              </a:lnSpc>
              <a:spcAft>
                <a:spcPts val="455"/>
              </a:spcAft>
              <a:defRPr sz="1200" spc="-9" baseline="0">
                <a:solidFill>
                  <a:schemeClr val="tx1"/>
                </a:solidFill>
              </a:defRPr>
            </a:lvl1pPr>
            <a:lvl2pPr marL="114524" indent="-114524">
              <a:lnSpc>
                <a:spcPct val="92000"/>
              </a:lnSpc>
              <a:spcAft>
                <a:spcPts val="455"/>
              </a:spcAft>
              <a:defRPr sz="1200" spc="-9" baseline="0">
                <a:solidFill>
                  <a:schemeClr val="tx1"/>
                </a:solidFill>
              </a:defRPr>
            </a:lvl2pPr>
            <a:lvl3pPr marL="229049" indent="-114524">
              <a:lnSpc>
                <a:spcPct val="92000"/>
              </a:lnSpc>
              <a:spcAft>
                <a:spcPts val="455"/>
              </a:spcAft>
              <a:defRPr sz="954">
                <a:solidFill>
                  <a:srgbClr val="FF00FF"/>
                </a:solidFill>
              </a:defRPr>
            </a:lvl3pPr>
            <a:lvl4pPr marL="343574" indent="-114524">
              <a:lnSpc>
                <a:spcPct val="92000"/>
              </a:lnSpc>
              <a:spcAft>
                <a:spcPts val="455"/>
              </a:spcAft>
              <a:defRPr sz="954">
                <a:solidFill>
                  <a:srgbClr val="FF00FF"/>
                </a:solidFill>
              </a:defRPr>
            </a:lvl4pPr>
            <a:lvl5pPr marL="458099" indent="-114524">
              <a:lnSpc>
                <a:spcPct val="92000"/>
              </a:lnSpc>
              <a:defRPr sz="954">
                <a:solidFill>
                  <a:srgbClr val="FF00FF"/>
                </a:solidFill>
              </a:defRPr>
            </a:lvl5pPr>
            <a:lvl6pPr>
              <a:lnSpc>
                <a:spcPct val="92000"/>
              </a:lnSpc>
              <a:spcBef>
                <a:spcPts val="636"/>
              </a:spcBef>
              <a:defRPr sz="954">
                <a:solidFill>
                  <a:srgbClr val="FF00FF"/>
                </a:solidFill>
              </a:defRPr>
            </a:lvl6pPr>
          </a:lstStyle>
          <a:p>
            <a:pPr lvl="0"/>
            <a:r>
              <a:rPr lang="en-GB"/>
              <a:t>Click to edit Master text styles</a:t>
            </a:r>
          </a:p>
          <a:p>
            <a:pPr lvl="1"/>
            <a:r>
              <a:rPr lang="en-GB"/>
              <a:t>Second level</a:t>
            </a:r>
          </a:p>
        </p:txBody>
      </p:sp>
      <p:sp>
        <p:nvSpPr>
          <p:cNvPr id="17" name="Content Placeholder 5"/>
          <p:cNvSpPr>
            <a:spLocks noGrp="1"/>
          </p:cNvSpPr>
          <p:nvPr>
            <p:ph sz="quarter" idx="17"/>
          </p:nvPr>
        </p:nvSpPr>
        <p:spPr>
          <a:xfrm>
            <a:off x="4643716" y="3631975"/>
            <a:ext cx="2035790" cy="403957"/>
          </a:xfrm>
        </p:spPr>
        <p:txBody>
          <a:bodyPr numCol="1" spcCol="14400">
            <a:spAutoFit/>
          </a:bodyPr>
          <a:lstStyle>
            <a:lvl1pPr>
              <a:lnSpc>
                <a:spcPct val="92000"/>
              </a:lnSpc>
              <a:spcAft>
                <a:spcPts val="455"/>
              </a:spcAft>
              <a:defRPr sz="1200" spc="-9" baseline="0">
                <a:solidFill>
                  <a:schemeClr val="tx1"/>
                </a:solidFill>
              </a:defRPr>
            </a:lvl1pPr>
            <a:lvl2pPr marL="114524" indent="-114524">
              <a:lnSpc>
                <a:spcPct val="92000"/>
              </a:lnSpc>
              <a:spcAft>
                <a:spcPts val="455"/>
              </a:spcAft>
              <a:defRPr sz="1200" spc="-9" baseline="0">
                <a:solidFill>
                  <a:schemeClr val="tx1"/>
                </a:solidFill>
              </a:defRPr>
            </a:lvl2pPr>
            <a:lvl3pPr marL="229049" indent="-114524">
              <a:lnSpc>
                <a:spcPct val="92000"/>
              </a:lnSpc>
              <a:spcAft>
                <a:spcPts val="455"/>
              </a:spcAft>
              <a:defRPr sz="954">
                <a:solidFill>
                  <a:srgbClr val="FF00FF"/>
                </a:solidFill>
              </a:defRPr>
            </a:lvl3pPr>
            <a:lvl4pPr marL="343574" indent="-114524">
              <a:lnSpc>
                <a:spcPct val="92000"/>
              </a:lnSpc>
              <a:spcAft>
                <a:spcPts val="455"/>
              </a:spcAft>
              <a:defRPr sz="954">
                <a:solidFill>
                  <a:srgbClr val="FF00FF"/>
                </a:solidFill>
              </a:defRPr>
            </a:lvl4pPr>
            <a:lvl5pPr marL="458099" indent="-114524">
              <a:lnSpc>
                <a:spcPct val="92000"/>
              </a:lnSpc>
              <a:defRPr sz="954">
                <a:solidFill>
                  <a:srgbClr val="FF00FF"/>
                </a:solidFill>
              </a:defRPr>
            </a:lvl5pPr>
            <a:lvl6pPr>
              <a:lnSpc>
                <a:spcPct val="92000"/>
              </a:lnSpc>
              <a:spcBef>
                <a:spcPts val="636"/>
              </a:spcBef>
              <a:defRPr sz="954">
                <a:solidFill>
                  <a:srgbClr val="FF00FF"/>
                </a:solidFill>
              </a:defRPr>
            </a:lvl6pPr>
          </a:lstStyle>
          <a:p>
            <a:pPr lvl="0"/>
            <a:r>
              <a:rPr lang="en-GB"/>
              <a:t>Click to edit Master text styles</a:t>
            </a:r>
          </a:p>
          <a:p>
            <a:pPr lvl="1"/>
            <a:r>
              <a:rPr lang="en-GB"/>
              <a:t>Second level</a:t>
            </a:r>
          </a:p>
        </p:txBody>
      </p:sp>
      <p:sp>
        <p:nvSpPr>
          <p:cNvPr id="20" name="Content Placeholder 5"/>
          <p:cNvSpPr>
            <a:spLocks noGrp="1"/>
          </p:cNvSpPr>
          <p:nvPr>
            <p:ph sz="quarter" idx="20"/>
          </p:nvPr>
        </p:nvSpPr>
        <p:spPr>
          <a:xfrm>
            <a:off x="6814504" y="3631975"/>
            <a:ext cx="2035790" cy="403957"/>
          </a:xfrm>
        </p:spPr>
        <p:txBody>
          <a:bodyPr numCol="1" spcCol="14400">
            <a:spAutoFit/>
          </a:bodyPr>
          <a:lstStyle>
            <a:lvl1pPr>
              <a:lnSpc>
                <a:spcPct val="92000"/>
              </a:lnSpc>
              <a:spcAft>
                <a:spcPts val="455"/>
              </a:spcAft>
              <a:defRPr sz="1200" spc="-9" baseline="0">
                <a:solidFill>
                  <a:schemeClr val="tx1"/>
                </a:solidFill>
              </a:defRPr>
            </a:lvl1pPr>
            <a:lvl2pPr marL="114524" indent="-114524">
              <a:lnSpc>
                <a:spcPct val="92000"/>
              </a:lnSpc>
              <a:spcAft>
                <a:spcPts val="455"/>
              </a:spcAft>
              <a:defRPr sz="1200" spc="-9" baseline="0">
                <a:solidFill>
                  <a:schemeClr val="tx1"/>
                </a:solidFill>
              </a:defRPr>
            </a:lvl2pPr>
            <a:lvl3pPr marL="229049" indent="-114524">
              <a:lnSpc>
                <a:spcPct val="92000"/>
              </a:lnSpc>
              <a:spcAft>
                <a:spcPts val="455"/>
              </a:spcAft>
              <a:defRPr sz="954">
                <a:solidFill>
                  <a:srgbClr val="FF00FF"/>
                </a:solidFill>
              </a:defRPr>
            </a:lvl3pPr>
            <a:lvl4pPr marL="343574" indent="-114524">
              <a:lnSpc>
                <a:spcPct val="92000"/>
              </a:lnSpc>
              <a:spcAft>
                <a:spcPts val="455"/>
              </a:spcAft>
              <a:defRPr sz="954">
                <a:solidFill>
                  <a:srgbClr val="FF00FF"/>
                </a:solidFill>
              </a:defRPr>
            </a:lvl4pPr>
            <a:lvl5pPr marL="458099" indent="-114524">
              <a:lnSpc>
                <a:spcPct val="92000"/>
              </a:lnSpc>
              <a:defRPr sz="954">
                <a:solidFill>
                  <a:srgbClr val="FF00FF"/>
                </a:solidFill>
              </a:defRPr>
            </a:lvl5pPr>
            <a:lvl6pPr>
              <a:lnSpc>
                <a:spcPct val="92000"/>
              </a:lnSpc>
              <a:spcBef>
                <a:spcPts val="636"/>
              </a:spcBef>
              <a:defRPr sz="954">
                <a:solidFill>
                  <a:srgbClr val="FF00FF"/>
                </a:solidFill>
              </a:defRPr>
            </a:lvl6pPr>
          </a:lstStyle>
          <a:p>
            <a:pPr lvl="0"/>
            <a:r>
              <a:rPr lang="en-GB"/>
              <a:t>Click to edit Master text styles</a:t>
            </a:r>
          </a:p>
          <a:p>
            <a:pPr lvl="1"/>
            <a:r>
              <a:rPr lang="en-GB"/>
              <a:t>Second level</a:t>
            </a:r>
          </a:p>
        </p:txBody>
      </p:sp>
      <p:sp>
        <p:nvSpPr>
          <p:cNvPr id="5" name="Picture Placeholder 4"/>
          <p:cNvSpPr>
            <a:spLocks noGrp="1"/>
          </p:cNvSpPr>
          <p:nvPr>
            <p:ph type="pic" sz="quarter" idx="22" hasCustomPrompt="1"/>
          </p:nvPr>
        </p:nvSpPr>
        <p:spPr>
          <a:xfrm rot="-60000">
            <a:off x="302141" y="1474514"/>
            <a:ext cx="2018954" cy="2016900"/>
          </a:xfrm>
          <a:solidFill>
            <a:schemeClr val="bg1">
              <a:lumMod val="85000"/>
            </a:schemeClr>
          </a:solidFill>
          <a:ln w="50800">
            <a:solidFill>
              <a:srgbClr val="E9EAEA"/>
            </a:solidFill>
          </a:ln>
        </p:spPr>
        <p:txBody>
          <a:bodyPr anchor="ctr" anchorCtr="0"/>
          <a:lstStyle>
            <a:lvl1pPr algn="ctr">
              <a:defRPr lang="en-US" smtClean="0"/>
            </a:lvl1pPr>
          </a:lstStyle>
          <a:p>
            <a:r>
              <a:rPr lang="en-US" dirty="0">
                <a:latin typeface="+mj-lt"/>
              </a:rPr>
              <a:t>Drag &amp; Drop / Click icon to add image</a:t>
            </a:r>
            <a:endParaRPr lang="en-US" dirty="0"/>
          </a:p>
        </p:txBody>
      </p:sp>
      <p:sp>
        <p:nvSpPr>
          <p:cNvPr id="22" name="Picture Placeholder 4"/>
          <p:cNvSpPr>
            <a:spLocks noGrp="1"/>
          </p:cNvSpPr>
          <p:nvPr>
            <p:ph type="pic" sz="quarter" idx="23" hasCustomPrompt="1"/>
          </p:nvPr>
        </p:nvSpPr>
        <p:spPr>
          <a:xfrm rot="60000">
            <a:off x="2472928" y="1474514"/>
            <a:ext cx="2018954" cy="2016900"/>
          </a:xfrm>
          <a:solidFill>
            <a:schemeClr val="bg1">
              <a:lumMod val="85000"/>
            </a:schemeClr>
          </a:solidFill>
          <a:ln w="50800">
            <a:solidFill>
              <a:srgbClr val="E9EAEA"/>
            </a:solidFill>
          </a:ln>
        </p:spPr>
        <p:txBody>
          <a:bodyPr anchor="ctr" anchorCtr="0"/>
          <a:lstStyle>
            <a:lvl1pPr algn="ctr">
              <a:defRPr lang="en-US" smtClean="0"/>
            </a:lvl1pPr>
          </a:lstStyle>
          <a:p>
            <a:r>
              <a:rPr lang="en-US" dirty="0">
                <a:latin typeface="+mj-lt"/>
              </a:rPr>
              <a:t>Drag &amp; Drop / Click icon to add image</a:t>
            </a:r>
            <a:endParaRPr lang="en-US" dirty="0"/>
          </a:p>
        </p:txBody>
      </p:sp>
      <p:sp>
        <p:nvSpPr>
          <p:cNvPr id="23" name="Picture Placeholder 4"/>
          <p:cNvSpPr>
            <a:spLocks noGrp="1"/>
          </p:cNvSpPr>
          <p:nvPr>
            <p:ph type="pic" sz="quarter" idx="24" hasCustomPrompt="1"/>
          </p:nvPr>
        </p:nvSpPr>
        <p:spPr>
          <a:xfrm rot="-60000">
            <a:off x="4643716" y="1474514"/>
            <a:ext cx="2018954" cy="2016900"/>
          </a:xfrm>
          <a:solidFill>
            <a:schemeClr val="bg1">
              <a:lumMod val="85000"/>
            </a:schemeClr>
          </a:solidFill>
          <a:ln w="50800">
            <a:solidFill>
              <a:srgbClr val="E9EAEA"/>
            </a:solidFill>
          </a:ln>
        </p:spPr>
        <p:txBody>
          <a:bodyPr anchor="ctr" anchorCtr="0"/>
          <a:lstStyle>
            <a:lvl1pPr algn="ctr">
              <a:defRPr lang="en-US" smtClean="0"/>
            </a:lvl1pPr>
          </a:lstStyle>
          <a:p>
            <a:r>
              <a:rPr lang="en-US" dirty="0">
                <a:latin typeface="+mj-lt"/>
              </a:rPr>
              <a:t>Drag &amp; Drop / Click icon to add image</a:t>
            </a:r>
            <a:endParaRPr lang="en-US" dirty="0"/>
          </a:p>
        </p:txBody>
      </p:sp>
      <p:sp>
        <p:nvSpPr>
          <p:cNvPr id="24" name="Picture Placeholder 4"/>
          <p:cNvSpPr>
            <a:spLocks noGrp="1"/>
          </p:cNvSpPr>
          <p:nvPr>
            <p:ph type="pic" sz="quarter" idx="25" hasCustomPrompt="1"/>
          </p:nvPr>
        </p:nvSpPr>
        <p:spPr>
          <a:xfrm rot="60000">
            <a:off x="6814503" y="1474514"/>
            <a:ext cx="2018954" cy="2016900"/>
          </a:xfrm>
          <a:solidFill>
            <a:schemeClr val="bg1">
              <a:lumMod val="85000"/>
            </a:schemeClr>
          </a:solidFill>
          <a:ln w="50800">
            <a:solidFill>
              <a:srgbClr val="E9EAEA"/>
            </a:solidFill>
          </a:ln>
        </p:spPr>
        <p:txBody>
          <a:bodyPr anchor="ctr" anchorCtr="0"/>
          <a:lstStyle>
            <a:lvl1pPr algn="ctr">
              <a:defRPr lang="en-US" smtClean="0"/>
            </a:lvl1pPr>
          </a:lstStyle>
          <a:p>
            <a:r>
              <a:rPr lang="en-US" dirty="0">
                <a:latin typeface="+mj-lt"/>
              </a:rPr>
              <a:t>Drag &amp; Drop / Click icon to add image</a:t>
            </a:r>
            <a:endParaRPr lang="en-US" dirty="0"/>
          </a:p>
        </p:txBody>
      </p:sp>
      <p:sp>
        <p:nvSpPr>
          <p:cNvPr id="25" name="Text Placeholder 24"/>
          <p:cNvSpPr>
            <a:spLocks noGrp="1"/>
          </p:cNvSpPr>
          <p:nvPr>
            <p:ph type="body" sz="quarter" idx="26"/>
          </p:nvPr>
        </p:nvSpPr>
        <p:spPr>
          <a:xfrm>
            <a:off x="302141" y="1121165"/>
            <a:ext cx="2018954" cy="212787"/>
          </a:xfrm>
        </p:spPr>
        <p:txBody>
          <a:bodyPr anchor="b" anchorCtr="0"/>
          <a:lstStyle>
            <a:lvl1pPr>
              <a:defRPr>
                <a:solidFill>
                  <a:schemeClr val="accent1"/>
                </a:solidFill>
                <a:latin typeface="+mj-lt"/>
              </a:defRPr>
            </a:lvl1pPr>
            <a:lvl6pPr>
              <a:defRPr lang="en-US" sz="1545" dirty="0" smtClean="0">
                <a:solidFill>
                  <a:schemeClr val="tx1"/>
                </a:solidFill>
                <a:latin typeface="+mj-lt"/>
              </a:defRPr>
            </a:lvl6pPr>
          </a:lstStyle>
          <a:p>
            <a:pPr marL="0" lvl="0" indent="0" algn="l" rtl="0" fontAlgn="base">
              <a:lnSpc>
                <a:spcPct val="90000"/>
              </a:lnSpc>
              <a:spcBef>
                <a:spcPts val="682"/>
              </a:spcBef>
              <a:spcAft>
                <a:spcPct val="0"/>
              </a:spcAft>
              <a:buFont typeface="Arial" charset="0"/>
              <a:buNone/>
            </a:pPr>
            <a:r>
              <a:rPr lang="en-GB"/>
              <a:t>Click to edit Master text styles</a:t>
            </a:r>
          </a:p>
        </p:txBody>
      </p:sp>
      <p:sp>
        <p:nvSpPr>
          <p:cNvPr id="26" name="Text Placeholder 24"/>
          <p:cNvSpPr>
            <a:spLocks noGrp="1"/>
          </p:cNvSpPr>
          <p:nvPr>
            <p:ph type="body" sz="quarter" idx="27"/>
          </p:nvPr>
        </p:nvSpPr>
        <p:spPr>
          <a:xfrm>
            <a:off x="2472928" y="1121165"/>
            <a:ext cx="2018954" cy="212787"/>
          </a:xfrm>
        </p:spPr>
        <p:txBody>
          <a:bodyPr anchor="b" anchorCtr="0"/>
          <a:lstStyle>
            <a:lvl1pPr>
              <a:defRPr>
                <a:solidFill>
                  <a:schemeClr val="bg2"/>
                </a:solidFill>
                <a:latin typeface="+mj-lt"/>
              </a:defRPr>
            </a:lvl1pPr>
            <a:lvl6pPr>
              <a:defRPr lang="en-US" sz="1545" dirty="0" smtClean="0">
                <a:solidFill>
                  <a:schemeClr val="tx1"/>
                </a:solidFill>
                <a:latin typeface="+mj-lt"/>
              </a:defRPr>
            </a:lvl6pPr>
          </a:lstStyle>
          <a:p>
            <a:pPr marL="0" lvl="0" indent="0" algn="l" rtl="0" fontAlgn="base">
              <a:lnSpc>
                <a:spcPct val="90000"/>
              </a:lnSpc>
              <a:spcBef>
                <a:spcPts val="682"/>
              </a:spcBef>
              <a:spcAft>
                <a:spcPct val="0"/>
              </a:spcAft>
              <a:buFont typeface="Arial" charset="0"/>
              <a:buNone/>
            </a:pPr>
            <a:r>
              <a:rPr lang="en-GB"/>
              <a:t>Click to edit Master text styles</a:t>
            </a:r>
          </a:p>
        </p:txBody>
      </p:sp>
      <p:sp>
        <p:nvSpPr>
          <p:cNvPr id="27" name="Text Placeholder 24"/>
          <p:cNvSpPr>
            <a:spLocks noGrp="1"/>
          </p:cNvSpPr>
          <p:nvPr>
            <p:ph type="body" sz="quarter" idx="28"/>
          </p:nvPr>
        </p:nvSpPr>
        <p:spPr>
          <a:xfrm>
            <a:off x="4643716" y="1121165"/>
            <a:ext cx="2018954" cy="212787"/>
          </a:xfrm>
        </p:spPr>
        <p:txBody>
          <a:bodyPr anchor="b" anchorCtr="0"/>
          <a:lstStyle>
            <a:lvl1pPr>
              <a:defRPr>
                <a:solidFill>
                  <a:schemeClr val="tx2"/>
                </a:solidFill>
                <a:latin typeface="+mj-lt"/>
              </a:defRPr>
            </a:lvl1pPr>
            <a:lvl6pPr>
              <a:defRPr lang="en-US" sz="1545" dirty="0" smtClean="0">
                <a:solidFill>
                  <a:schemeClr val="tx1"/>
                </a:solidFill>
                <a:latin typeface="+mj-lt"/>
              </a:defRPr>
            </a:lvl6pPr>
          </a:lstStyle>
          <a:p>
            <a:pPr marL="0" lvl="0" indent="0" algn="l" rtl="0" fontAlgn="base">
              <a:lnSpc>
                <a:spcPct val="90000"/>
              </a:lnSpc>
              <a:spcBef>
                <a:spcPts val="682"/>
              </a:spcBef>
              <a:spcAft>
                <a:spcPct val="0"/>
              </a:spcAft>
              <a:buFont typeface="Arial" charset="0"/>
              <a:buNone/>
            </a:pPr>
            <a:r>
              <a:rPr lang="en-GB"/>
              <a:t>Click to edit Master text styles</a:t>
            </a:r>
          </a:p>
        </p:txBody>
      </p:sp>
      <p:sp>
        <p:nvSpPr>
          <p:cNvPr id="28" name="Text Placeholder 24"/>
          <p:cNvSpPr>
            <a:spLocks noGrp="1"/>
          </p:cNvSpPr>
          <p:nvPr>
            <p:ph type="body" sz="quarter" idx="29"/>
          </p:nvPr>
        </p:nvSpPr>
        <p:spPr>
          <a:xfrm>
            <a:off x="6814503" y="1121165"/>
            <a:ext cx="2018954" cy="212787"/>
          </a:xfrm>
        </p:spPr>
        <p:txBody>
          <a:bodyPr anchor="b" anchorCtr="0"/>
          <a:lstStyle>
            <a:lvl1pPr>
              <a:defRPr>
                <a:solidFill>
                  <a:schemeClr val="accent5"/>
                </a:solidFill>
                <a:latin typeface="+mj-lt"/>
              </a:defRPr>
            </a:lvl1pPr>
            <a:lvl6pPr>
              <a:defRPr lang="en-US" sz="1545" dirty="0" smtClean="0">
                <a:solidFill>
                  <a:schemeClr val="tx1"/>
                </a:solidFill>
                <a:latin typeface="+mj-lt"/>
              </a:defRPr>
            </a:lvl6pPr>
          </a:lstStyle>
          <a:p>
            <a:pPr marL="0" lvl="0" indent="0" algn="l" rtl="0" fontAlgn="base">
              <a:lnSpc>
                <a:spcPct val="90000"/>
              </a:lnSpc>
              <a:spcBef>
                <a:spcPts val="682"/>
              </a:spcBef>
              <a:spcAft>
                <a:spcPct val="0"/>
              </a:spcAft>
              <a:buFont typeface="Arial" charset="0"/>
              <a:buNone/>
            </a:pPr>
            <a:r>
              <a:rPr lang="en-GB"/>
              <a:t>Click to edit Master text styles</a:t>
            </a:r>
          </a:p>
        </p:txBody>
      </p:sp>
    </p:spTree>
    <p:extLst>
      <p:ext uri="{BB962C8B-B14F-4D97-AF65-F5344CB8AC3E}">
        <p14:creationId xmlns:p14="http://schemas.microsoft.com/office/powerpoint/2010/main" val="12899805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683C0A5F-08E3-544C-97AB-C0674CB61727}"/>
              </a:ext>
            </a:extLst>
          </p:cNvPr>
          <p:cNvSpPr>
            <a:spLocks noGrp="1"/>
          </p:cNvSpPr>
          <p:nvPr>
            <p:ph type="pic" sz="quarter" idx="11" hasCustomPrompt="1"/>
          </p:nvPr>
        </p:nvSpPr>
        <p:spPr>
          <a:xfrm>
            <a:off x="0" y="0"/>
            <a:ext cx="9144000" cy="5143500"/>
          </a:xfrm>
          <a:solidFill>
            <a:schemeClr val="bg1">
              <a:lumMod val="85000"/>
            </a:schemeClr>
          </a:solidFill>
          <a:ln>
            <a:solidFill>
              <a:srgbClr val="E9EAEA"/>
            </a:solidFill>
          </a:ln>
        </p:spPr>
        <p:txBody>
          <a:bodyPr anchor="ctr" anchorCtr="0"/>
          <a:lstStyle>
            <a:lvl1pPr algn="ctr">
              <a:defRPr sz="1545">
                <a:solidFill>
                  <a:schemeClr val="tx1"/>
                </a:solidFill>
                <a:latin typeface="+mj-lt"/>
              </a:defRPr>
            </a:lvl1pPr>
          </a:lstStyle>
          <a:p>
            <a:r>
              <a:rPr lang="en-US" dirty="0">
                <a:latin typeface="+mj-lt"/>
              </a:rPr>
              <a:t>Drag &amp; Drop / Click icon to add image</a:t>
            </a:r>
            <a:endParaRPr lang="en-US" dirty="0"/>
          </a:p>
        </p:txBody>
      </p:sp>
      <p:sp>
        <p:nvSpPr>
          <p:cNvPr id="10" name="Title 1">
            <a:extLst>
              <a:ext uri="{FF2B5EF4-FFF2-40B4-BE49-F238E27FC236}">
                <a16:creationId xmlns:a16="http://schemas.microsoft.com/office/drawing/2014/main" id="{4E82A8E9-125B-BE45-88E3-DAD5A139D3A1}"/>
              </a:ext>
            </a:extLst>
          </p:cNvPr>
          <p:cNvSpPr>
            <a:spLocks noGrp="1"/>
          </p:cNvSpPr>
          <p:nvPr>
            <p:ph type="ctrTitle" hasCustomPrompt="1"/>
          </p:nvPr>
        </p:nvSpPr>
        <p:spPr>
          <a:xfrm>
            <a:off x="4572002" y="1993707"/>
            <a:ext cx="4266008" cy="578043"/>
          </a:xfrm>
        </p:spPr>
        <p:txBody>
          <a:bodyPr wrap="square" anchor="b">
            <a:spAutoFit/>
          </a:bodyPr>
          <a:lstStyle>
            <a:lvl1pPr algn="r">
              <a:defRPr sz="4500">
                <a:solidFill>
                  <a:schemeClr val="bg1"/>
                </a:solidFill>
              </a:defRPr>
            </a:lvl1pPr>
          </a:lstStyle>
          <a:p>
            <a:r>
              <a:rPr lang="en-GB" dirty="0"/>
              <a:t>Image divider</a:t>
            </a:r>
            <a:endParaRPr lang="en-US" dirty="0"/>
          </a:p>
        </p:txBody>
      </p:sp>
      <p:sp>
        <p:nvSpPr>
          <p:cNvPr id="11" name="Subtitle 2">
            <a:extLst>
              <a:ext uri="{FF2B5EF4-FFF2-40B4-BE49-F238E27FC236}">
                <a16:creationId xmlns:a16="http://schemas.microsoft.com/office/drawing/2014/main" id="{68B8A024-990E-3A4A-AD7F-B8B2E77A7D28}"/>
              </a:ext>
            </a:extLst>
          </p:cNvPr>
          <p:cNvSpPr>
            <a:spLocks noGrp="1"/>
          </p:cNvSpPr>
          <p:nvPr>
            <p:ph type="subTitle" idx="1" hasCustomPrompt="1"/>
          </p:nvPr>
        </p:nvSpPr>
        <p:spPr>
          <a:xfrm>
            <a:off x="4572001" y="2571751"/>
            <a:ext cx="4266008" cy="249299"/>
          </a:xfrm>
        </p:spPr>
        <p:txBody>
          <a:bodyPr wrap="square" anchor="t" anchorCtr="0">
            <a:spAutoFit/>
          </a:bodyPr>
          <a:lstStyle>
            <a:lvl1pPr marL="0" indent="0" algn="r">
              <a:buNone/>
              <a:defRPr sz="18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Additional text area if required</a:t>
            </a:r>
            <a:endParaRPr lang="en-US" dirty="0"/>
          </a:p>
        </p:txBody>
      </p:sp>
    </p:spTree>
    <p:extLst>
      <p:ext uri="{BB962C8B-B14F-4D97-AF65-F5344CB8AC3E}">
        <p14:creationId xmlns:p14="http://schemas.microsoft.com/office/powerpoint/2010/main" val="40712675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326998-6859-F142-8CC3-080011792226}"/>
              </a:ext>
            </a:extLst>
          </p:cNvPr>
          <p:cNvSpPr/>
          <p:nvPr/>
        </p:nvSpPr>
        <p:spPr>
          <a:xfrm>
            <a:off x="-1"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5852F2C3-D7AB-9644-B831-D45B44F958AB}"/>
              </a:ext>
            </a:extLst>
          </p:cNvPr>
          <p:cNvGrpSpPr/>
          <p:nvPr/>
        </p:nvGrpSpPr>
        <p:grpSpPr>
          <a:xfrm rot="3170531">
            <a:off x="510945" y="1011628"/>
            <a:ext cx="3699281" cy="3120248"/>
            <a:chOff x="407988" y="1637796"/>
            <a:chExt cx="4932374" cy="4160331"/>
          </a:xfrm>
        </p:grpSpPr>
        <p:sp>
          <p:nvSpPr>
            <p:cNvPr id="5" name="Oval 4">
              <a:extLst>
                <a:ext uri="{FF2B5EF4-FFF2-40B4-BE49-F238E27FC236}">
                  <a16:creationId xmlns:a16="http://schemas.microsoft.com/office/drawing/2014/main" id="{DCC2E2A9-D168-0E47-8859-7E815C2C7937}"/>
                </a:ext>
              </a:extLst>
            </p:cNvPr>
            <p:cNvSpPr/>
            <p:nvPr/>
          </p:nvSpPr>
          <p:spPr>
            <a:xfrm rot="10800000">
              <a:off x="407988" y="3429000"/>
              <a:ext cx="2369127" cy="23691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2F8EBCD-1D76-0F4D-95FB-ED197F30B8E5}"/>
                </a:ext>
              </a:extLst>
            </p:cNvPr>
            <p:cNvSpPr/>
            <p:nvPr/>
          </p:nvSpPr>
          <p:spPr>
            <a:xfrm rot="11695661">
              <a:off x="3403467" y="3154454"/>
              <a:ext cx="1936895" cy="193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riangle 7">
              <a:extLst>
                <a:ext uri="{FF2B5EF4-FFF2-40B4-BE49-F238E27FC236}">
                  <a16:creationId xmlns:a16="http://schemas.microsoft.com/office/drawing/2014/main" id="{9012EAB7-0EDE-0143-9D68-87132CE3AD27}"/>
                </a:ext>
              </a:extLst>
            </p:cNvPr>
            <p:cNvSpPr/>
            <p:nvPr/>
          </p:nvSpPr>
          <p:spPr>
            <a:xfrm rot="8955850">
              <a:off x="1388143" y="1637796"/>
              <a:ext cx="2335686" cy="201352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itle 1">
            <a:extLst>
              <a:ext uri="{FF2B5EF4-FFF2-40B4-BE49-F238E27FC236}">
                <a16:creationId xmlns:a16="http://schemas.microsoft.com/office/drawing/2014/main" id="{4E82A8E9-125B-BE45-88E3-DAD5A139D3A1}"/>
              </a:ext>
            </a:extLst>
          </p:cNvPr>
          <p:cNvSpPr>
            <a:spLocks noGrp="1"/>
          </p:cNvSpPr>
          <p:nvPr>
            <p:ph type="ctrTitle" hasCustomPrompt="1"/>
          </p:nvPr>
        </p:nvSpPr>
        <p:spPr>
          <a:xfrm>
            <a:off x="4572002" y="1993707"/>
            <a:ext cx="4266008" cy="578043"/>
          </a:xfrm>
        </p:spPr>
        <p:txBody>
          <a:bodyPr wrap="square" anchor="b">
            <a:spAutoFit/>
          </a:bodyPr>
          <a:lstStyle>
            <a:lvl1pPr algn="r">
              <a:defRPr sz="4500">
                <a:solidFill>
                  <a:schemeClr val="bg1"/>
                </a:solidFill>
              </a:defRPr>
            </a:lvl1pPr>
          </a:lstStyle>
          <a:p>
            <a:r>
              <a:rPr lang="en-GB" dirty="0"/>
              <a:t>Orange divider</a:t>
            </a:r>
            <a:endParaRPr lang="en-US" dirty="0"/>
          </a:p>
        </p:txBody>
      </p:sp>
      <p:sp>
        <p:nvSpPr>
          <p:cNvPr id="11" name="Subtitle 2">
            <a:extLst>
              <a:ext uri="{FF2B5EF4-FFF2-40B4-BE49-F238E27FC236}">
                <a16:creationId xmlns:a16="http://schemas.microsoft.com/office/drawing/2014/main" id="{68B8A024-990E-3A4A-AD7F-B8B2E77A7D28}"/>
              </a:ext>
            </a:extLst>
          </p:cNvPr>
          <p:cNvSpPr>
            <a:spLocks noGrp="1"/>
          </p:cNvSpPr>
          <p:nvPr>
            <p:ph type="subTitle" idx="1" hasCustomPrompt="1"/>
          </p:nvPr>
        </p:nvSpPr>
        <p:spPr>
          <a:xfrm>
            <a:off x="4572001" y="2578648"/>
            <a:ext cx="4266008" cy="249299"/>
          </a:xfrm>
        </p:spPr>
        <p:txBody>
          <a:bodyPr wrap="square" anchor="t" anchorCtr="0">
            <a:spAutoFit/>
          </a:bodyPr>
          <a:lstStyle>
            <a:lvl1pPr marL="0" indent="0" algn="r">
              <a:buNone/>
              <a:defRPr sz="18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Additional text area if required</a:t>
            </a:r>
            <a:endParaRPr lang="en-US" dirty="0"/>
          </a:p>
        </p:txBody>
      </p:sp>
    </p:spTree>
    <p:extLst>
      <p:ext uri="{BB962C8B-B14F-4D97-AF65-F5344CB8AC3E}">
        <p14:creationId xmlns:p14="http://schemas.microsoft.com/office/powerpoint/2010/main" val="10050957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326998-6859-F142-8CC3-080011792226}"/>
              </a:ext>
            </a:extLst>
          </p:cNvPr>
          <p:cNvSpPr/>
          <p:nvPr/>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85490772-F1A4-2142-B7DC-D2CDCAA9FB40}"/>
              </a:ext>
            </a:extLst>
          </p:cNvPr>
          <p:cNvGrpSpPr/>
          <p:nvPr/>
        </p:nvGrpSpPr>
        <p:grpSpPr>
          <a:xfrm rot="10800000">
            <a:off x="436360" y="1011626"/>
            <a:ext cx="3699281" cy="3120248"/>
            <a:chOff x="407988" y="3490531"/>
            <a:chExt cx="4932374" cy="4160331"/>
          </a:xfrm>
        </p:grpSpPr>
        <p:sp>
          <p:nvSpPr>
            <p:cNvPr id="5" name="Oval 4">
              <a:extLst>
                <a:ext uri="{FF2B5EF4-FFF2-40B4-BE49-F238E27FC236}">
                  <a16:creationId xmlns:a16="http://schemas.microsoft.com/office/drawing/2014/main" id="{DCC2E2A9-D168-0E47-8859-7E815C2C7937}"/>
                </a:ext>
              </a:extLst>
            </p:cNvPr>
            <p:cNvSpPr/>
            <p:nvPr/>
          </p:nvSpPr>
          <p:spPr>
            <a:xfrm rot="10800000">
              <a:off x="407988" y="5281735"/>
              <a:ext cx="2369127" cy="23691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2F8EBCD-1D76-0F4D-95FB-ED197F30B8E5}"/>
                </a:ext>
              </a:extLst>
            </p:cNvPr>
            <p:cNvSpPr/>
            <p:nvPr/>
          </p:nvSpPr>
          <p:spPr>
            <a:xfrm rot="11695661">
              <a:off x="3403467" y="5007189"/>
              <a:ext cx="1936895" cy="193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riangle 7">
              <a:extLst>
                <a:ext uri="{FF2B5EF4-FFF2-40B4-BE49-F238E27FC236}">
                  <a16:creationId xmlns:a16="http://schemas.microsoft.com/office/drawing/2014/main" id="{9012EAB7-0EDE-0143-9D68-87132CE3AD27}"/>
                </a:ext>
              </a:extLst>
            </p:cNvPr>
            <p:cNvSpPr/>
            <p:nvPr/>
          </p:nvSpPr>
          <p:spPr>
            <a:xfrm rot="8955850">
              <a:off x="1388143" y="3490531"/>
              <a:ext cx="2335686" cy="20135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itle 1">
            <a:extLst>
              <a:ext uri="{FF2B5EF4-FFF2-40B4-BE49-F238E27FC236}">
                <a16:creationId xmlns:a16="http://schemas.microsoft.com/office/drawing/2014/main" id="{D56C9C9C-8B4C-7B46-9010-264FC453BC01}"/>
              </a:ext>
            </a:extLst>
          </p:cNvPr>
          <p:cNvSpPr>
            <a:spLocks noGrp="1"/>
          </p:cNvSpPr>
          <p:nvPr>
            <p:ph type="ctrTitle" hasCustomPrompt="1"/>
          </p:nvPr>
        </p:nvSpPr>
        <p:spPr>
          <a:xfrm>
            <a:off x="4572002" y="1993707"/>
            <a:ext cx="4266008" cy="578043"/>
          </a:xfrm>
        </p:spPr>
        <p:txBody>
          <a:bodyPr wrap="square" anchor="b">
            <a:spAutoFit/>
          </a:bodyPr>
          <a:lstStyle>
            <a:lvl1pPr algn="r">
              <a:defRPr sz="4500">
                <a:solidFill>
                  <a:schemeClr val="bg1"/>
                </a:solidFill>
              </a:defRPr>
            </a:lvl1pPr>
          </a:lstStyle>
          <a:p>
            <a:r>
              <a:rPr lang="en-GB" dirty="0"/>
              <a:t>Purple divider</a:t>
            </a:r>
            <a:endParaRPr lang="en-US" dirty="0"/>
          </a:p>
        </p:txBody>
      </p:sp>
      <p:sp>
        <p:nvSpPr>
          <p:cNvPr id="10" name="Subtitle 2">
            <a:extLst>
              <a:ext uri="{FF2B5EF4-FFF2-40B4-BE49-F238E27FC236}">
                <a16:creationId xmlns:a16="http://schemas.microsoft.com/office/drawing/2014/main" id="{7C34BAB7-362E-A941-B2C6-599A416F5635}"/>
              </a:ext>
            </a:extLst>
          </p:cNvPr>
          <p:cNvSpPr>
            <a:spLocks noGrp="1"/>
          </p:cNvSpPr>
          <p:nvPr>
            <p:ph type="subTitle" idx="1" hasCustomPrompt="1"/>
          </p:nvPr>
        </p:nvSpPr>
        <p:spPr>
          <a:xfrm>
            <a:off x="4572001" y="2571751"/>
            <a:ext cx="4266008" cy="249299"/>
          </a:xfrm>
        </p:spPr>
        <p:txBody>
          <a:bodyPr wrap="square" anchor="t" anchorCtr="0">
            <a:spAutoFit/>
          </a:bodyPr>
          <a:lstStyle>
            <a:lvl1pPr marL="0" indent="0" algn="r">
              <a:buNone/>
              <a:defRPr sz="18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Additional text area if required</a:t>
            </a:r>
            <a:endParaRPr lang="en-US" dirty="0"/>
          </a:p>
        </p:txBody>
      </p:sp>
    </p:spTree>
    <p:extLst>
      <p:ext uri="{BB962C8B-B14F-4D97-AF65-F5344CB8AC3E}">
        <p14:creationId xmlns:p14="http://schemas.microsoft.com/office/powerpoint/2010/main" val="127830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726F9-673D-D148-B4EC-D94C9C1CE9E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96F3E2-7661-7442-8047-190E45308418}"/>
              </a:ext>
            </a:extLst>
          </p:cNvPr>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0F36D8B-726A-EA4E-812B-F3893811681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389524-E491-E942-888C-DF3A13B661A7}"/>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DCD4F1A-415E-DC46-A0CC-32CE9981ABA6}"/>
              </a:ext>
            </a:extLst>
          </p:cNvPr>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6BEE28-D542-A845-98A8-040DC602A71E}"/>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8" name="Footer Placeholder 7">
            <a:extLst>
              <a:ext uri="{FF2B5EF4-FFF2-40B4-BE49-F238E27FC236}">
                <a16:creationId xmlns:a16="http://schemas.microsoft.com/office/drawing/2014/main" id="{BF159A2F-0818-204F-AE62-99FF0C8754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D240DB-32F4-4A4F-9943-135FDED74C52}"/>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15182958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10086-D817-7E48-9076-4EB97AA99F40}"/>
              </a:ext>
            </a:extLst>
          </p:cNvPr>
          <p:cNvSpPr>
            <a:spLocks noGrp="1"/>
          </p:cNvSpPr>
          <p:nvPr>
            <p:ph type="ctrTitle" hasCustomPrompt="1"/>
          </p:nvPr>
        </p:nvSpPr>
        <p:spPr>
          <a:xfrm>
            <a:off x="4572002" y="1993707"/>
            <a:ext cx="4266008" cy="578043"/>
          </a:xfrm>
        </p:spPr>
        <p:txBody>
          <a:bodyPr wrap="square" anchor="b">
            <a:spAutoFit/>
          </a:bodyPr>
          <a:lstStyle>
            <a:lvl1pPr algn="r">
              <a:defRPr sz="4500">
                <a:solidFill>
                  <a:schemeClr val="accent1"/>
                </a:solidFill>
              </a:defRPr>
            </a:lvl1pPr>
          </a:lstStyle>
          <a:p>
            <a:r>
              <a:rPr lang="en-GB" dirty="0"/>
              <a:t>White divider</a:t>
            </a:r>
            <a:endParaRPr lang="en-US" dirty="0"/>
          </a:p>
        </p:txBody>
      </p:sp>
      <p:sp>
        <p:nvSpPr>
          <p:cNvPr id="3" name="Subtitle 2">
            <a:extLst>
              <a:ext uri="{FF2B5EF4-FFF2-40B4-BE49-F238E27FC236}">
                <a16:creationId xmlns:a16="http://schemas.microsoft.com/office/drawing/2014/main" id="{CAFD9917-F794-D44D-847D-F090303EE4FF}"/>
              </a:ext>
            </a:extLst>
          </p:cNvPr>
          <p:cNvSpPr>
            <a:spLocks noGrp="1"/>
          </p:cNvSpPr>
          <p:nvPr>
            <p:ph type="subTitle" idx="1" hasCustomPrompt="1"/>
          </p:nvPr>
        </p:nvSpPr>
        <p:spPr>
          <a:xfrm>
            <a:off x="4572001" y="2574611"/>
            <a:ext cx="4266008" cy="249299"/>
          </a:xfrm>
        </p:spPr>
        <p:txBody>
          <a:bodyPr wrap="square" anchor="t" anchorCtr="0">
            <a:spAutoFit/>
          </a:bodyPr>
          <a:lstStyle>
            <a:lvl1pPr marL="0" indent="0" algn="r">
              <a:buNone/>
              <a:defRPr sz="18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Additional text area if required</a:t>
            </a:r>
            <a:endParaRPr lang="en-US" dirty="0"/>
          </a:p>
        </p:txBody>
      </p:sp>
      <p:sp>
        <p:nvSpPr>
          <p:cNvPr id="23" name="Oval 22">
            <a:extLst>
              <a:ext uri="{FF2B5EF4-FFF2-40B4-BE49-F238E27FC236}">
                <a16:creationId xmlns:a16="http://schemas.microsoft.com/office/drawing/2014/main" id="{07935988-D4CA-7342-B5FD-8B785DD5108F}"/>
              </a:ext>
            </a:extLst>
          </p:cNvPr>
          <p:cNvSpPr/>
          <p:nvPr/>
        </p:nvSpPr>
        <p:spPr>
          <a:xfrm rot="7227704">
            <a:off x="1489261" y="2852394"/>
            <a:ext cx="1776845" cy="17768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E5B300FD-2972-9044-B79C-EB6155DFDD70}"/>
              </a:ext>
            </a:extLst>
          </p:cNvPr>
          <p:cNvSpPr/>
          <p:nvPr/>
        </p:nvSpPr>
        <p:spPr>
          <a:xfrm rot="8123365">
            <a:off x="2390923" y="1031129"/>
            <a:ext cx="1452671" cy="14526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riangle 24">
            <a:extLst>
              <a:ext uri="{FF2B5EF4-FFF2-40B4-BE49-F238E27FC236}">
                <a16:creationId xmlns:a16="http://schemas.microsoft.com/office/drawing/2014/main" id="{5777E3BD-4C17-7241-A29D-B12F80AD57D7}"/>
              </a:ext>
            </a:extLst>
          </p:cNvPr>
          <p:cNvSpPr/>
          <p:nvPr/>
        </p:nvSpPr>
        <p:spPr>
          <a:xfrm rot="5383554">
            <a:off x="595205" y="1614248"/>
            <a:ext cx="1751765" cy="151014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161753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ver Slide 2">
    <p:spTree>
      <p:nvGrpSpPr>
        <p:cNvPr id="1" name=""/>
        <p:cNvGrpSpPr/>
        <p:nvPr/>
      </p:nvGrpSpPr>
      <p:grpSpPr>
        <a:xfrm>
          <a:off x="0" y="0"/>
          <a:ext cx="0" cy="0"/>
          <a:chOff x="0" y="0"/>
          <a:chExt cx="0" cy="0"/>
        </a:xfrm>
      </p:grpSpPr>
      <p:sp>
        <p:nvSpPr>
          <p:cNvPr id="3074" name="Rectangle 2"/>
          <p:cNvSpPr>
            <a:spLocks noGrp="1" noChangeArrowheads="1"/>
          </p:cNvSpPr>
          <p:nvPr>
            <p:ph type="ctrTitle" hasCustomPrompt="1"/>
          </p:nvPr>
        </p:nvSpPr>
        <p:spPr>
          <a:xfrm>
            <a:off x="305907" y="3540607"/>
            <a:ext cx="3022516" cy="197079"/>
          </a:xfrm>
        </p:spPr>
        <p:txBody>
          <a:bodyPr wrap="square" anchor="b">
            <a:spAutoFit/>
          </a:bodyPr>
          <a:lstStyle>
            <a:lvl1pPr>
              <a:lnSpc>
                <a:spcPct val="78000"/>
              </a:lnSpc>
              <a:defRPr sz="1591" b="0" spc="-64" baseline="0">
                <a:solidFill>
                  <a:schemeClr val="accent2"/>
                </a:solidFill>
                <a:latin typeface="+mj-lt"/>
              </a:defRPr>
            </a:lvl1pPr>
          </a:lstStyle>
          <a:p>
            <a:pPr lvl="0"/>
            <a:r>
              <a:rPr lang="en-GB" noProof="0" dirty="0"/>
              <a:t>Click to edit master title style</a:t>
            </a:r>
          </a:p>
        </p:txBody>
      </p:sp>
      <p:sp>
        <p:nvSpPr>
          <p:cNvPr id="4" name="Text Placeholder 3"/>
          <p:cNvSpPr>
            <a:spLocks noGrp="1"/>
          </p:cNvSpPr>
          <p:nvPr>
            <p:ph type="body" sz="quarter" idx="11"/>
          </p:nvPr>
        </p:nvSpPr>
        <p:spPr>
          <a:xfrm>
            <a:off x="305907" y="2267398"/>
            <a:ext cx="6545758" cy="524023"/>
          </a:xfrm>
        </p:spPr>
        <p:txBody>
          <a:bodyPr anchor="b"/>
          <a:lstStyle>
            <a:lvl1pPr algn="l" rtl="0" fontAlgn="base">
              <a:lnSpc>
                <a:spcPct val="78000"/>
              </a:lnSpc>
              <a:spcBef>
                <a:spcPct val="0"/>
              </a:spcBef>
              <a:spcAft>
                <a:spcPct val="0"/>
              </a:spcAft>
              <a:defRPr lang="en-GB" sz="5999" b="0" kern="0" cap="none" spc="-82" baseline="0" dirty="0">
                <a:solidFill>
                  <a:schemeClr val="accent1"/>
                </a:solidFill>
                <a:latin typeface="+mj-lt"/>
                <a:ea typeface="+mj-ea"/>
                <a:cs typeface="+mj-cs"/>
              </a:defRPr>
            </a:lvl1pPr>
          </a:lstStyle>
          <a:p>
            <a:pPr lvl="0"/>
            <a:r>
              <a:rPr lang="en-GB"/>
              <a:t>Click to edit Master text styles</a:t>
            </a:r>
          </a:p>
        </p:txBody>
      </p:sp>
    </p:spTree>
    <p:extLst>
      <p:ext uri="{BB962C8B-B14F-4D97-AF65-F5344CB8AC3E}">
        <p14:creationId xmlns:p14="http://schemas.microsoft.com/office/powerpoint/2010/main" val="13215193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EC838-C985-4AE8-A70D-04204C8E523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FBDC3164-8E92-449B-8921-699015D4B10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841CAB7-9158-4847-9452-D4815115F798}"/>
              </a:ext>
            </a:extLst>
          </p:cNvPr>
          <p:cNvSpPr>
            <a:spLocks noGrp="1"/>
          </p:cNvSpPr>
          <p:nvPr>
            <p:ph type="dt" sz="half" idx="10"/>
          </p:nvPr>
        </p:nvSpPr>
        <p:spPr/>
        <p:txBody>
          <a:bodyPr/>
          <a:lstStyle/>
          <a:p>
            <a:fld id="{07726904-0173-48DF-8DE3-7BBA771553F6}" type="datetimeFigureOut">
              <a:rPr lang="en-GB" smtClean="0"/>
              <a:t>09/05/2022</a:t>
            </a:fld>
            <a:endParaRPr lang="en-GB"/>
          </a:p>
        </p:txBody>
      </p:sp>
      <p:sp>
        <p:nvSpPr>
          <p:cNvPr id="5" name="Footer Placeholder 4">
            <a:extLst>
              <a:ext uri="{FF2B5EF4-FFF2-40B4-BE49-F238E27FC236}">
                <a16:creationId xmlns:a16="http://schemas.microsoft.com/office/drawing/2014/main" id="{91A2A835-5FC1-43BC-BD0A-D720548BD8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C78945-83BC-401E-BFA0-FBDF3DB474F9}"/>
              </a:ext>
            </a:extLst>
          </p:cNvPr>
          <p:cNvSpPr>
            <a:spLocks noGrp="1"/>
          </p:cNvSpPr>
          <p:nvPr>
            <p:ph type="sldNum" sz="quarter" idx="12"/>
          </p:nvPr>
        </p:nvSpPr>
        <p:spPr/>
        <p:txBody>
          <a:bodyPr/>
          <a:lstStyle/>
          <a:p>
            <a:fld id="{A55A8AC5-024E-4FDB-976C-14AB042A1E36}" type="slidenum">
              <a:rPr lang="en-GB" smtClean="0"/>
              <a:t>‹#›</a:t>
            </a:fld>
            <a:endParaRPr lang="en-GB"/>
          </a:p>
        </p:txBody>
      </p:sp>
    </p:spTree>
    <p:extLst>
      <p:ext uri="{BB962C8B-B14F-4D97-AF65-F5344CB8AC3E}">
        <p14:creationId xmlns:p14="http://schemas.microsoft.com/office/powerpoint/2010/main" val="13152148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C4E-FCD6-1B4D-9905-72E11C87B9A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AECC9F7-2779-B441-8982-F36776540CA6}"/>
              </a:ext>
            </a:extLst>
          </p:cNvPr>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8227D42-16E2-2348-B5B6-0CEBCF142326}"/>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5" name="Footer Placeholder 4">
            <a:extLst>
              <a:ext uri="{FF2B5EF4-FFF2-40B4-BE49-F238E27FC236}">
                <a16:creationId xmlns:a16="http://schemas.microsoft.com/office/drawing/2014/main" id="{94EED8FE-EE52-2144-A0B2-28752375E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FE620E-1FE0-8E46-89F6-E64EFD95E873}"/>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2582029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0EB96-A978-EE4B-A996-F44F151223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7F653-229A-554B-8068-8CD8D4A01C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3D583-5328-664B-9891-881DF041C117}"/>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5" name="Footer Placeholder 4">
            <a:extLst>
              <a:ext uri="{FF2B5EF4-FFF2-40B4-BE49-F238E27FC236}">
                <a16:creationId xmlns:a16="http://schemas.microsoft.com/office/drawing/2014/main" id="{7AAC60E2-ACD0-4A4D-AE7A-C6E89EAF4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F60F0-652E-9B4B-96CA-E89EDB62C29B}"/>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25389675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6EF0-B554-0645-ADF7-0114EC4B7397}"/>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C5B6907-204D-F842-97CC-5FC3D56AECCA}"/>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5242425-BA3E-0C4E-B979-CEF69A6CA290}"/>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5" name="Footer Placeholder 4">
            <a:extLst>
              <a:ext uri="{FF2B5EF4-FFF2-40B4-BE49-F238E27FC236}">
                <a16:creationId xmlns:a16="http://schemas.microsoft.com/office/drawing/2014/main" id="{902CDFBA-E72E-2F4F-9249-E15B014EB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C5FFA-3EAF-214A-BEF3-78084A8A435D}"/>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39076262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21D4-5D08-A645-B4C8-3FD4343ED8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82A9E9-0510-434E-80D1-2CBF6A29018A}"/>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5656AC-1219-7942-B6CF-44A64C19B87B}"/>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DF21ED-88FC-A140-A183-4B9F871A3333}"/>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6" name="Footer Placeholder 5">
            <a:extLst>
              <a:ext uri="{FF2B5EF4-FFF2-40B4-BE49-F238E27FC236}">
                <a16:creationId xmlns:a16="http://schemas.microsoft.com/office/drawing/2014/main" id="{3892501E-A210-2E4F-8EC8-0027BC75A1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43205A-6FE3-144D-9C82-DE167B3B75AC}"/>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3879936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726F9-673D-D148-B4EC-D94C9C1CE9E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96F3E2-7661-7442-8047-190E45308418}"/>
              </a:ext>
            </a:extLst>
          </p:cNvPr>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0F36D8B-726A-EA4E-812B-F3893811681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389524-E491-E942-888C-DF3A13B661A7}"/>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DCD4F1A-415E-DC46-A0CC-32CE9981ABA6}"/>
              </a:ext>
            </a:extLst>
          </p:cNvPr>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6BEE28-D542-A845-98A8-040DC602A71E}"/>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8" name="Footer Placeholder 7">
            <a:extLst>
              <a:ext uri="{FF2B5EF4-FFF2-40B4-BE49-F238E27FC236}">
                <a16:creationId xmlns:a16="http://schemas.microsoft.com/office/drawing/2014/main" id="{BF159A2F-0818-204F-AE62-99FF0C8754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D240DB-32F4-4A4F-9943-135FDED74C52}"/>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27593081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9D09-62F7-9B4D-ADD6-08C67698A5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57822F-94DB-C844-A5B2-4367E0C6DBCE}"/>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4" name="Footer Placeholder 3">
            <a:extLst>
              <a:ext uri="{FF2B5EF4-FFF2-40B4-BE49-F238E27FC236}">
                <a16:creationId xmlns:a16="http://schemas.microsoft.com/office/drawing/2014/main" id="{CCFAD35F-4D61-FE41-AF4E-0BA5DADED0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704FBC-BB80-2D4E-AB9D-38F54B720DFA}"/>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6989405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0BD76A-6587-9844-B55D-99FDF7CF42B6}"/>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3" name="Footer Placeholder 2">
            <a:extLst>
              <a:ext uri="{FF2B5EF4-FFF2-40B4-BE49-F238E27FC236}">
                <a16:creationId xmlns:a16="http://schemas.microsoft.com/office/drawing/2014/main" id="{8461B2E5-DF71-9A48-9026-7A0700D453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3DB91B-4261-8F40-BE8E-C9843AD6C289}"/>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1446715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9D09-62F7-9B4D-ADD6-08C67698A5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57822F-94DB-C844-A5B2-4367E0C6DBCE}"/>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4" name="Footer Placeholder 3">
            <a:extLst>
              <a:ext uri="{FF2B5EF4-FFF2-40B4-BE49-F238E27FC236}">
                <a16:creationId xmlns:a16="http://schemas.microsoft.com/office/drawing/2014/main" id="{CCFAD35F-4D61-FE41-AF4E-0BA5DADED0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704FBC-BB80-2D4E-AB9D-38F54B720DFA}"/>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21955278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C2EBF-346E-DE4B-BAB1-0D176B670C3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77CBAB4-84D5-CF47-85C1-7E9CD9F0D843}"/>
              </a:ext>
            </a:extLst>
          </p:cNvPr>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98ADD2-B37E-A541-8469-A31CA1B225F2}"/>
              </a:ext>
            </a:extLst>
          </p:cNvPr>
          <p:cNvSpPr>
            <a:spLocks noGrp="1"/>
          </p:cNvSpPr>
          <p:nvPr>
            <p:ph type="body" sz="half" idx="2"/>
          </p:nvPr>
        </p:nvSpPr>
        <p:spPr>
          <a:xfrm>
            <a:off x="629841" y="1543052"/>
            <a:ext cx="2949178" cy="2858691"/>
          </a:xfrm>
        </p:spPr>
        <p:txBody>
          <a:bodyPr/>
          <a:lstStyle>
            <a:lvl1pPr marL="0" indent="0">
              <a:buNone/>
              <a:defRPr sz="120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0524432-DEC7-9548-AA20-0DC7E69959BB}"/>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6" name="Footer Placeholder 5">
            <a:extLst>
              <a:ext uri="{FF2B5EF4-FFF2-40B4-BE49-F238E27FC236}">
                <a16:creationId xmlns:a16="http://schemas.microsoft.com/office/drawing/2014/main" id="{22AA0814-AB6D-2E44-8EDC-751550050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ED2DD0-D6CE-5040-AC79-79352EB8F1B8}"/>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8915776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B22DC-33EB-EB4E-9CCE-1064A84FE9C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AA8AC1C-3B24-F448-9496-00ECEA12780B}"/>
              </a:ext>
            </a:extLst>
          </p:cNvPr>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en-US"/>
          </a:p>
        </p:txBody>
      </p:sp>
      <p:sp>
        <p:nvSpPr>
          <p:cNvPr id="4" name="Text Placeholder 3">
            <a:extLst>
              <a:ext uri="{FF2B5EF4-FFF2-40B4-BE49-F238E27FC236}">
                <a16:creationId xmlns:a16="http://schemas.microsoft.com/office/drawing/2014/main" id="{19737581-BA06-D24D-BADD-F182E5FEDF33}"/>
              </a:ext>
            </a:extLst>
          </p:cNvPr>
          <p:cNvSpPr>
            <a:spLocks noGrp="1"/>
          </p:cNvSpPr>
          <p:nvPr>
            <p:ph type="body" sz="half" idx="2"/>
          </p:nvPr>
        </p:nvSpPr>
        <p:spPr>
          <a:xfrm>
            <a:off x="629841" y="1543052"/>
            <a:ext cx="2949178" cy="2858691"/>
          </a:xfrm>
        </p:spPr>
        <p:txBody>
          <a:bodyPr/>
          <a:lstStyle>
            <a:lvl1pPr marL="0" indent="0">
              <a:buNone/>
              <a:defRPr sz="120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7722EB9-33DE-8B43-92BD-9D0207CFC524}"/>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6" name="Footer Placeholder 5">
            <a:extLst>
              <a:ext uri="{FF2B5EF4-FFF2-40B4-BE49-F238E27FC236}">
                <a16:creationId xmlns:a16="http://schemas.microsoft.com/office/drawing/2014/main" id="{6759D5B4-E302-9D49-B4F5-6BCC53F73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721647-8615-7141-ABC4-E6D9D49472E4}"/>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37845896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D9C93-A8AF-D543-B35E-FCB706A7E5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A70ADD-1596-EE49-90DB-FDACE5AE63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20F4D-4D40-2444-BB9D-4992486D2596}"/>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5" name="Footer Placeholder 4">
            <a:extLst>
              <a:ext uri="{FF2B5EF4-FFF2-40B4-BE49-F238E27FC236}">
                <a16:creationId xmlns:a16="http://schemas.microsoft.com/office/drawing/2014/main" id="{0964135D-843D-0748-88A1-D8F6C8072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35CC1-E14D-6642-9A5B-A0F3E18E8E0E}"/>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9779013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E65451-BABB-404D-9D3E-5B51C43387F2}"/>
              </a:ext>
            </a:extLst>
          </p:cNvPr>
          <p:cNvSpPr>
            <a:spLocks noGrp="1"/>
          </p:cNvSpPr>
          <p:nvPr>
            <p:ph type="title" orient="vert"/>
          </p:nvPr>
        </p:nvSpPr>
        <p:spPr>
          <a:xfrm>
            <a:off x="6543676" y="273847"/>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99545E-3ADA-814C-B957-7B5FE769E532}"/>
              </a:ext>
            </a:extLst>
          </p:cNvPr>
          <p:cNvSpPr>
            <a:spLocks noGrp="1"/>
          </p:cNvSpPr>
          <p:nvPr>
            <p:ph type="body" orient="vert" idx="1"/>
          </p:nvPr>
        </p:nvSpPr>
        <p:spPr>
          <a:xfrm>
            <a:off x="628652" y="27384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AB9FF-3243-5A4B-8613-2E76BE45F6EE}"/>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5" name="Footer Placeholder 4">
            <a:extLst>
              <a:ext uri="{FF2B5EF4-FFF2-40B4-BE49-F238E27FC236}">
                <a16:creationId xmlns:a16="http://schemas.microsoft.com/office/drawing/2014/main" id="{9E6C0C37-823E-0B40-BED7-35E556422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C32E6C-2F77-0E4C-B436-5EE5265EA890}"/>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2554076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0BD76A-6587-9844-B55D-99FDF7CF42B6}"/>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3" name="Footer Placeholder 2">
            <a:extLst>
              <a:ext uri="{FF2B5EF4-FFF2-40B4-BE49-F238E27FC236}">
                <a16:creationId xmlns:a16="http://schemas.microsoft.com/office/drawing/2014/main" id="{8461B2E5-DF71-9A48-9026-7A0700D453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3DB91B-4261-8F40-BE8E-C9843AD6C289}"/>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198390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C2EBF-346E-DE4B-BAB1-0D176B670C3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77CBAB4-84D5-CF47-85C1-7E9CD9F0D843}"/>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98ADD2-B37E-A541-8469-A31CA1B225F2}"/>
              </a:ext>
            </a:extLst>
          </p:cNvPr>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0524432-DEC7-9548-AA20-0DC7E69959BB}"/>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6" name="Footer Placeholder 5">
            <a:extLst>
              <a:ext uri="{FF2B5EF4-FFF2-40B4-BE49-F238E27FC236}">
                <a16:creationId xmlns:a16="http://schemas.microsoft.com/office/drawing/2014/main" id="{22AA0814-AB6D-2E44-8EDC-751550050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ED2DD0-D6CE-5040-AC79-79352EB8F1B8}"/>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3452715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B22DC-33EB-EB4E-9CCE-1064A84FE9C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AA8AC1C-3B24-F448-9496-00ECEA12780B}"/>
              </a:ext>
            </a:extLst>
          </p:cNvPr>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n-US"/>
          </a:p>
        </p:txBody>
      </p:sp>
      <p:sp>
        <p:nvSpPr>
          <p:cNvPr id="4" name="Text Placeholder 3">
            <a:extLst>
              <a:ext uri="{FF2B5EF4-FFF2-40B4-BE49-F238E27FC236}">
                <a16:creationId xmlns:a16="http://schemas.microsoft.com/office/drawing/2014/main" id="{19737581-BA06-D24D-BADD-F182E5FEDF33}"/>
              </a:ext>
            </a:extLst>
          </p:cNvPr>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7722EB9-33DE-8B43-92BD-9D0207CFC524}"/>
              </a:ext>
            </a:extLst>
          </p:cNvPr>
          <p:cNvSpPr>
            <a:spLocks noGrp="1"/>
          </p:cNvSpPr>
          <p:nvPr>
            <p:ph type="dt" sz="half" idx="10"/>
          </p:nvPr>
        </p:nvSpPr>
        <p:spPr/>
        <p:txBody>
          <a:bodyPr/>
          <a:lstStyle/>
          <a:p>
            <a:fld id="{E169321D-3632-3847-B914-DCE56BD99720}" type="datetimeFigureOut">
              <a:rPr lang="en-US" smtClean="0"/>
              <a:t>5/9/2022</a:t>
            </a:fld>
            <a:endParaRPr lang="en-US"/>
          </a:p>
        </p:txBody>
      </p:sp>
      <p:sp>
        <p:nvSpPr>
          <p:cNvPr id="6" name="Footer Placeholder 5">
            <a:extLst>
              <a:ext uri="{FF2B5EF4-FFF2-40B4-BE49-F238E27FC236}">
                <a16:creationId xmlns:a16="http://schemas.microsoft.com/office/drawing/2014/main" id="{6759D5B4-E302-9D49-B4F5-6BCC53F73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721647-8615-7141-ABC4-E6D9D49472E4}"/>
              </a:ext>
            </a:extLst>
          </p:cNvPr>
          <p:cNvSpPr>
            <a:spLocks noGrp="1"/>
          </p:cNvSpPr>
          <p:nvPr>
            <p:ph type="sldNum" sz="quarter" idx="12"/>
          </p:nvPr>
        </p:nvSpPr>
        <p:spPr/>
        <p:txBody>
          <a:bodyPr/>
          <a:lstStyle/>
          <a:p>
            <a:fld id="{D12EED16-0F7D-D04F-B7D4-A5D564B7E35D}" type="slidenum">
              <a:rPr lang="en-US" smtClean="0"/>
              <a:t>‹#›</a:t>
            </a:fld>
            <a:endParaRPr lang="en-US"/>
          </a:p>
        </p:txBody>
      </p:sp>
    </p:spTree>
    <p:extLst>
      <p:ext uri="{BB962C8B-B14F-4D97-AF65-F5344CB8AC3E}">
        <p14:creationId xmlns:p14="http://schemas.microsoft.com/office/powerpoint/2010/main" val="2148118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image" Target="../media/image1.jpe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E355F5-7174-B14A-9D1A-517AEAA9F15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DA269E-4EA6-834E-859E-75ADBFEEDD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D74FE-59FF-F740-8F72-8ABDA9EF8E76}"/>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169321D-3632-3847-B914-DCE56BD99720}" type="datetimeFigureOut">
              <a:rPr lang="en-US" smtClean="0"/>
              <a:t>5/9/2022</a:t>
            </a:fld>
            <a:endParaRPr lang="en-US"/>
          </a:p>
        </p:txBody>
      </p:sp>
      <p:sp>
        <p:nvSpPr>
          <p:cNvPr id="5" name="Footer Placeholder 4">
            <a:extLst>
              <a:ext uri="{FF2B5EF4-FFF2-40B4-BE49-F238E27FC236}">
                <a16:creationId xmlns:a16="http://schemas.microsoft.com/office/drawing/2014/main" id="{9057EA96-D4E1-DA40-8852-B69EEB13F669}"/>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4E7731-DE20-174D-96D3-B0B80F0B9B1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12EED16-0F7D-D04F-B7D4-A5D564B7E35D}" type="slidenum">
              <a:rPr lang="en-US" smtClean="0"/>
              <a:t>‹#›</a:t>
            </a:fld>
            <a:endParaRPr lang="en-US"/>
          </a:p>
        </p:txBody>
      </p:sp>
    </p:spTree>
    <p:extLst>
      <p:ext uri="{BB962C8B-B14F-4D97-AF65-F5344CB8AC3E}">
        <p14:creationId xmlns:p14="http://schemas.microsoft.com/office/powerpoint/2010/main" val="24643418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63B0D56-962B-49C6-B641-951EF4B07346}"/>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3BEC67B-7095-48CB-A11F-8867EF5B5BA4}"/>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8548" name="Rectangle 4">
            <a:extLst>
              <a:ext uri="{FF2B5EF4-FFF2-40B4-BE49-F238E27FC236}">
                <a16:creationId xmlns:a16="http://schemas.microsoft.com/office/drawing/2014/main" id="{7FE00068-0898-4B2F-9D03-1FB936C9395B}"/>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b="0">
                <a:latin typeface="+mn-lt"/>
              </a:defRPr>
            </a:lvl1pPr>
          </a:lstStyle>
          <a:p>
            <a:pPr>
              <a:defRPr/>
            </a:pPr>
            <a:endParaRPr lang="en-US" altLang="en-US"/>
          </a:p>
        </p:txBody>
      </p:sp>
      <p:sp>
        <p:nvSpPr>
          <p:cNvPr id="108549" name="Rectangle 5">
            <a:extLst>
              <a:ext uri="{FF2B5EF4-FFF2-40B4-BE49-F238E27FC236}">
                <a16:creationId xmlns:a16="http://schemas.microsoft.com/office/drawing/2014/main" id="{00BD5322-B453-419D-BFE9-7E01D2663041}"/>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b="0">
                <a:latin typeface="+mn-lt"/>
              </a:defRPr>
            </a:lvl1pPr>
          </a:lstStyle>
          <a:p>
            <a:pPr>
              <a:defRPr/>
            </a:pPr>
            <a:endParaRPr lang="en-US" altLang="en-US"/>
          </a:p>
        </p:txBody>
      </p:sp>
      <p:sp>
        <p:nvSpPr>
          <p:cNvPr id="108550" name="Rectangle 6">
            <a:extLst>
              <a:ext uri="{FF2B5EF4-FFF2-40B4-BE49-F238E27FC236}">
                <a16:creationId xmlns:a16="http://schemas.microsoft.com/office/drawing/2014/main" id="{A0D2BCDC-6729-4019-A687-DE5BBE8FAC55}"/>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b="0">
                <a:latin typeface="Arial" panose="020B0604020202020204" pitchFamily="34" charset="0"/>
              </a:defRPr>
            </a:lvl1pPr>
          </a:lstStyle>
          <a:p>
            <a:pPr>
              <a:defRPr/>
            </a:pPr>
            <a:fld id="{B22CB30F-90F1-4031-8458-B56F667CBE4B}" type="slidenum">
              <a:rPr lang="en-US" altLang="en-US"/>
              <a:pPr>
                <a:defRPr/>
              </a:pPr>
              <a:t>‹#›</a:t>
            </a:fld>
            <a:endParaRPr lang="en-US" altLang="en-US"/>
          </a:p>
        </p:txBody>
      </p:sp>
    </p:spTree>
    <p:extLst>
      <p:ext uri="{BB962C8B-B14F-4D97-AF65-F5344CB8AC3E}">
        <p14:creationId xmlns:p14="http://schemas.microsoft.com/office/powerpoint/2010/main" val="686420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9284" y="262718"/>
            <a:ext cx="8528726" cy="39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r>
              <a:rPr lang="en-GB"/>
              <a:t>Click to edit Master title style</a:t>
            </a:r>
            <a:endParaRPr lang="en-GB" dirty="0"/>
          </a:p>
        </p:txBody>
      </p:sp>
      <p:sp>
        <p:nvSpPr>
          <p:cNvPr id="1027" name="Rectangle 3"/>
          <p:cNvSpPr>
            <a:spLocks noGrp="1" noChangeArrowheads="1"/>
          </p:cNvSpPr>
          <p:nvPr>
            <p:ph type="body" idx="1"/>
          </p:nvPr>
        </p:nvSpPr>
        <p:spPr bwMode="auto">
          <a:xfrm>
            <a:off x="309284" y="869265"/>
            <a:ext cx="8528726" cy="4011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29982446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5" r:id="rId30"/>
  </p:sldLayoutIdLst>
  <p:txStyles>
    <p:titleStyle>
      <a:lvl1pPr algn="l" rtl="0" eaLnBrk="1" fontAlgn="base" hangingPunct="1">
        <a:lnSpc>
          <a:spcPct val="82000"/>
        </a:lnSpc>
        <a:spcBef>
          <a:spcPct val="0"/>
        </a:spcBef>
        <a:spcAft>
          <a:spcPct val="0"/>
        </a:spcAft>
        <a:defRPr sz="2363" b="1" cap="none" spc="0" baseline="0">
          <a:solidFill>
            <a:schemeClr val="accent1"/>
          </a:solidFill>
          <a:latin typeface="+mj-lt"/>
          <a:ea typeface="+mj-ea"/>
          <a:cs typeface="+mj-cs"/>
        </a:defRPr>
      </a:lvl1pPr>
      <a:lvl2pPr algn="l" rtl="0" eaLnBrk="1" fontAlgn="base" hangingPunct="1">
        <a:spcBef>
          <a:spcPct val="0"/>
        </a:spcBef>
        <a:spcAft>
          <a:spcPct val="0"/>
        </a:spcAft>
        <a:defRPr sz="909">
          <a:solidFill>
            <a:schemeClr val="tx1"/>
          </a:solidFill>
          <a:latin typeface="Arial" charset="0"/>
        </a:defRPr>
      </a:lvl2pPr>
      <a:lvl3pPr algn="l" rtl="0" eaLnBrk="1" fontAlgn="base" hangingPunct="1">
        <a:spcBef>
          <a:spcPct val="0"/>
        </a:spcBef>
        <a:spcAft>
          <a:spcPct val="0"/>
        </a:spcAft>
        <a:defRPr sz="909">
          <a:solidFill>
            <a:schemeClr val="tx1"/>
          </a:solidFill>
          <a:latin typeface="Arial" charset="0"/>
        </a:defRPr>
      </a:lvl3pPr>
      <a:lvl4pPr algn="l" rtl="0" eaLnBrk="1" fontAlgn="base" hangingPunct="1">
        <a:spcBef>
          <a:spcPct val="0"/>
        </a:spcBef>
        <a:spcAft>
          <a:spcPct val="0"/>
        </a:spcAft>
        <a:defRPr sz="909">
          <a:solidFill>
            <a:schemeClr val="tx1"/>
          </a:solidFill>
          <a:latin typeface="Arial" charset="0"/>
        </a:defRPr>
      </a:lvl4pPr>
      <a:lvl5pPr algn="l" rtl="0" eaLnBrk="1" fontAlgn="base" hangingPunct="1">
        <a:spcBef>
          <a:spcPct val="0"/>
        </a:spcBef>
        <a:spcAft>
          <a:spcPct val="0"/>
        </a:spcAft>
        <a:defRPr sz="909">
          <a:solidFill>
            <a:schemeClr val="tx1"/>
          </a:solidFill>
          <a:latin typeface="Arial" charset="0"/>
        </a:defRPr>
      </a:lvl5pPr>
      <a:lvl6pPr marL="171377" algn="l" rtl="0" eaLnBrk="1" fontAlgn="base" hangingPunct="1">
        <a:spcBef>
          <a:spcPct val="0"/>
        </a:spcBef>
        <a:spcAft>
          <a:spcPct val="0"/>
        </a:spcAft>
        <a:defRPr sz="909">
          <a:solidFill>
            <a:schemeClr val="tx1"/>
          </a:solidFill>
          <a:latin typeface="Arial" charset="0"/>
        </a:defRPr>
      </a:lvl6pPr>
      <a:lvl7pPr marL="342755" algn="l" rtl="0" eaLnBrk="1" fontAlgn="base" hangingPunct="1">
        <a:spcBef>
          <a:spcPct val="0"/>
        </a:spcBef>
        <a:spcAft>
          <a:spcPct val="0"/>
        </a:spcAft>
        <a:defRPr sz="909">
          <a:solidFill>
            <a:schemeClr val="tx1"/>
          </a:solidFill>
          <a:latin typeface="Arial" charset="0"/>
        </a:defRPr>
      </a:lvl7pPr>
      <a:lvl8pPr marL="514132" algn="l" rtl="0" eaLnBrk="1" fontAlgn="base" hangingPunct="1">
        <a:spcBef>
          <a:spcPct val="0"/>
        </a:spcBef>
        <a:spcAft>
          <a:spcPct val="0"/>
        </a:spcAft>
        <a:defRPr sz="909">
          <a:solidFill>
            <a:schemeClr val="tx1"/>
          </a:solidFill>
          <a:latin typeface="Arial" charset="0"/>
        </a:defRPr>
      </a:lvl8pPr>
      <a:lvl9pPr marL="685508" algn="l" rtl="0" eaLnBrk="1" fontAlgn="base" hangingPunct="1">
        <a:spcBef>
          <a:spcPct val="0"/>
        </a:spcBef>
        <a:spcAft>
          <a:spcPct val="0"/>
        </a:spcAft>
        <a:defRPr sz="909">
          <a:solidFill>
            <a:schemeClr val="tx1"/>
          </a:solidFill>
          <a:latin typeface="Arial" charset="0"/>
        </a:defRPr>
      </a:lvl9pPr>
    </p:titleStyle>
    <p:bodyStyle>
      <a:lvl1pPr algn="l" rtl="0" eaLnBrk="1" fontAlgn="base" hangingPunct="1">
        <a:lnSpc>
          <a:spcPct val="90000"/>
        </a:lnSpc>
        <a:spcBef>
          <a:spcPts val="0"/>
        </a:spcBef>
        <a:spcAft>
          <a:spcPts val="450"/>
        </a:spcAft>
        <a:defRPr sz="1545" b="0" spc="-36" baseline="0">
          <a:solidFill>
            <a:schemeClr val="tx1"/>
          </a:solidFill>
          <a:latin typeface="+mn-lt"/>
          <a:ea typeface="+mn-ea"/>
          <a:cs typeface="+mn-cs"/>
        </a:defRPr>
      </a:lvl1pPr>
      <a:lvl2pPr marL="145736" indent="-145736" algn="l" rtl="0" eaLnBrk="1" fontAlgn="base" hangingPunct="1">
        <a:lnSpc>
          <a:spcPct val="90000"/>
        </a:lnSpc>
        <a:spcBef>
          <a:spcPts val="0"/>
        </a:spcBef>
        <a:spcAft>
          <a:spcPts val="450"/>
        </a:spcAft>
        <a:buClrTx/>
        <a:buFont typeface="Texta Black" pitchFamily="50" charset="0"/>
        <a:buChar char="−"/>
        <a:defRPr sz="1545" b="0" spc="-36" baseline="0">
          <a:solidFill>
            <a:schemeClr val="accent2"/>
          </a:solidFill>
          <a:latin typeface="+mj-lt"/>
        </a:defRPr>
      </a:lvl2pPr>
      <a:lvl3pPr marL="294492" indent="-147246" algn="l" rtl="0" eaLnBrk="1" fontAlgn="base" hangingPunct="1">
        <a:lnSpc>
          <a:spcPct val="90000"/>
        </a:lnSpc>
        <a:spcBef>
          <a:spcPts val="0"/>
        </a:spcBef>
        <a:spcAft>
          <a:spcPts val="450"/>
        </a:spcAft>
        <a:buClrTx/>
        <a:buFont typeface="Texta" pitchFamily="50" charset="0"/>
        <a:buChar char="–"/>
        <a:tabLst/>
        <a:defRPr sz="1545" spc="-36" baseline="0">
          <a:solidFill>
            <a:schemeClr val="tx1"/>
          </a:solidFill>
          <a:latin typeface="+mn-lt"/>
        </a:defRPr>
      </a:lvl3pPr>
      <a:lvl4pPr marL="444419" indent="-147178" algn="l" rtl="0" eaLnBrk="1" fontAlgn="base" hangingPunct="1">
        <a:lnSpc>
          <a:spcPct val="90000"/>
        </a:lnSpc>
        <a:spcBef>
          <a:spcPts val="0"/>
        </a:spcBef>
        <a:spcAft>
          <a:spcPts val="450"/>
        </a:spcAft>
        <a:buClrTx/>
        <a:buFont typeface="Texta" pitchFamily="50" charset="0"/>
        <a:buChar char="&gt;"/>
        <a:tabLst/>
        <a:defRPr sz="1545" spc="-36">
          <a:solidFill>
            <a:schemeClr val="tx1"/>
          </a:solidFill>
          <a:latin typeface="+mn-lt"/>
        </a:defRPr>
      </a:lvl4pPr>
      <a:lvl5pPr marL="601697" indent="-150064" algn="l" rtl="0" eaLnBrk="1" fontAlgn="base" hangingPunct="1">
        <a:lnSpc>
          <a:spcPct val="90000"/>
        </a:lnSpc>
        <a:spcBef>
          <a:spcPts val="0"/>
        </a:spcBef>
        <a:spcAft>
          <a:spcPts val="450"/>
        </a:spcAft>
        <a:buFont typeface="Mary Ann" pitchFamily="50" charset="0"/>
        <a:buChar char="•"/>
        <a:tabLst/>
        <a:defRPr sz="954" b="0" spc="-36" baseline="0">
          <a:solidFill>
            <a:schemeClr val="tx1"/>
          </a:solidFill>
          <a:latin typeface="+mn-lt"/>
        </a:defRPr>
      </a:lvl5pPr>
      <a:lvl6pPr marL="0" indent="0" algn="l" rtl="0" eaLnBrk="1" fontAlgn="base" hangingPunct="1">
        <a:lnSpc>
          <a:spcPct val="90000"/>
        </a:lnSpc>
        <a:spcBef>
          <a:spcPts val="682"/>
        </a:spcBef>
        <a:spcAft>
          <a:spcPct val="0"/>
        </a:spcAft>
        <a:buFont typeface="Arial" charset="0"/>
        <a:buNone/>
        <a:defRPr sz="1545" spc="-36" baseline="0">
          <a:solidFill>
            <a:schemeClr val="accent1"/>
          </a:solidFill>
          <a:latin typeface="+mj-lt"/>
        </a:defRPr>
      </a:lvl6pPr>
      <a:lvl7pPr marL="0" indent="0" algn="l" rtl="0" eaLnBrk="1" fontAlgn="base" hangingPunct="1">
        <a:lnSpc>
          <a:spcPct val="90000"/>
        </a:lnSpc>
        <a:spcBef>
          <a:spcPts val="0"/>
        </a:spcBef>
        <a:spcAft>
          <a:spcPts val="682"/>
        </a:spcAft>
        <a:buFont typeface="Arial" charset="0"/>
        <a:buNone/>
        <a:defRPr lang="en-GB" sz="1545" spc="-36" baseline="0" dirty="0" smtClean="0">
          <a:solidFill>
            <a:schemeClr val="accent2"/>
          </a:solidFill>
          <a:latin typeface="+mj-lt"/>
        </a:defRPr>
      </a:lvl7pPr>
      <a:lvl8pPr marL="1017551" indent="-39274" algn="l" rtl="0" eaLnBrk="1" fontAlgn="base" hangingPunct="1">
        <a:spcBef>
          <a:spcPct val="20000"/>
        </a:spcBef>
        <a:spcAft>
          <a:spcPct val="0"/>
        </a:spcAft>
        <a:buFont typeface="Arial" charset="0"/>
        <a:buChar char="–"/>
        <a:defRPr sz="455">
          <a:solidFill>
            <a:schemeClr val="tx1"/>
          </a:solidFill>
          <a:latin typeface="+mn-lt"/>
        </a:defRPr>
      </a:lvl8pPr>
      <a:lvl9pPr marL="1188929" indent="-39274" algn="l" rtl="0" eaLnBrk="1" fontAlgn="base" hangingPunct="1">
        <a:spcBef>
          <a:spcPct val="20000"/>
        </a:spcBef>
        <a:spcAft>
          <a:spcPct val="0"/>
        </a:spcAft>
        <a:buFont typeface="Arial" charset="0"/>
        <a:buChar char="–"/>
        <a:defRPr sz="455">
          <a:solidFill>
            <a:schemeClr val="tx1"/>
          </a:solidFill>
          <a:latin typeface="+mn-lt"/>
        </a:defRPr>
      </a:lvl9pPr>
    </p:bodyStyle>
    <p:otherStyle>
      <a:defPPr>
        <a:defRPr lang="en-US"/>
      </a:defPPr>
      <a:lvl1pPr marL="0" algn="l" defTabSz="342755" rtl="0" eaLnBrk="1" latinLnBrk="0" hangingPunct="1">
        <a:defRPr sz="636" kern="1200">
          <a:solidFill>
            <a:schemeClr val="tx1"/>
          </a:solidFill>
          <a:latin typeface="+mn-lt"/>
          <a:ea typeface="+mn-ea"/>
          <a:cs typeface="+mn-cs"/>
        </a:defRPr>
      </a:lvl1pPr>
      <a:lvl2pPr marL="171377" algn="l" defTabSz="342755" rtl="0" eaLnBrk="1" latinLnBrk="0" hangingPunct="1">
        <a:defRPr sz="636" kern="1200">
          <a:solidFill>
            <a:schemeClr val="tx1"/>
          </a:solidFill>
          <a:latin typeface="+mn-lt"/>
          <a:ea typeface="+mn-ea"/>
          <a:cs typeface="+mn-cs"/>
        </a:defRPr>
      </a:lvl2pPr>
      <a:lvl3pPr marL="342755" algn="l" defTabSz="342755" rtl="0" eaLnBrk="1" latinLnBrk="0" hangingPunct="1">
        <a:defRPr sz="636" kern="1200">
          <a:solidFill>
            <a:schemeClr val="tx1"/>
          </a:solidFill>
          <a:latin typeface="+mn-lt"/>
          <a:ea typeface="+mn-ea"/>
          <a:cs typeface="+mn-cs"/>
        </a:defRPr>
      </a:lvl3pPr>
      <a:lvl4pPr marL="514132" algn="l" defTabSz="342755" rtl="0" eaLnBrk="1" latinLnBrk="0" hangingPunct="1">
        <a:defRPr sz="636" kern="1200">
          <a:solidFill>
            <a:schemeClr val="tx1"/>
          </a:solidFill>
          <a:latin typeface="+mn-lt"/>
          <a:ea typeface="+mn-ea"/>
          <a:cs typeface="+mn-cs"/>
        </a:defRPr>
      </a:lvl4pPr>
      <a:lvl5pPr marL="685508" algn="l" defTabSz="342755" rtl="0" eaLnBrk="1" latinLnBrk="0" hangingPunct="1">
        <a:defRPr sz="636" kern="1200">
          <a:solidFill>
            <a:schemeClr val="tx1"/>
          </a:solidFill>
          <a:latin typeface="+mn-lt"/>
          <a:ea typeface="+mn-ea"/>
          <a:cs typeface="+mn-cs"/>
        </a:defRPr>
      </a:lvl5pPr>
      <a:lvl6pPr marL="856886" algn="l" defTabSz="342755" rtl="0" eaLnBrk="1" latinLnBrk="0" hangingPunct="1">
        <a:defRPr sz="636" kern="1200">
          <a:solidFill>
            <a:schemeClr val="tx1"/>
          </a:solidFill>
          <a:latin typeface="+mn-lt"/>
          <a:ea typeface="+mn-ea"/>
          <a:cs typeface="+mn-cs"/>
        </a:defRPr>
      </a:lvl6pPr>
      <a:lvl7pPr marL="1028264" algn="l" defTabSz="342755" rtl="0" eaLnBrk="1" latinLnBrk="0" hangingPunct="1">
        <a:defRPr sz="636" kern="1200">
          <a:solidFill>
            <a:schemeClr val="tx1"/>
          </a:solidFill>
          <a:latin typeface="+mn-lt"/>
          <a:ea typeface="+mn-ea"/>
          <a:cs typeface="+mn-cs"/>
        </a:defRPr>
      </a:lvl7pPr>
      <a:lvl8pPr marL="1199640" algn="l" defTabSz="342755" rtl="0" eaLnBrk="1" latinLnBrk="0" hangingPunct="1">
        <a:defRPr sz="636" kern="1200">
          <a:solidFill>
            <a:schemeClr val="tx1"/>
          </a:solidFill>
          <a:latin typeface="+mn-lt"/>
          <a:ea typeface="+mn-ea"/>
          <a:cs typeface="+mn-cs"/>
        </a:defRPr>
      </a:lvl8pPr>
      <a:lvl9pPr marL="1371017" algn="l" defTabSz="342755" rtl="0" eaLnBrk="1" latinLnBrk="0" hangingPunct="1">
        <a:defRPr sz="63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0">
          <p15:clr>
            <a:srgbClr val="F26B43"/>
          </p15:clr>
        </p15:guide>
        <p15:guide id="3" pos="257">
          <p15:clr>
            <a:srgbClr val="F26B43"/>
          </p15:clr>
        </p15:guide>
        <p15:guide id="4" pos="7423">
          <p15:clr>
            <a:srgbClr val="F26B43"/>
          </p15:clr>
        </p15:guide>
        <p15:guide id="5" orient="horz" pos="4110">
          <p15:clr>
            <a:srgbClr val="F26B43"/>
          </p15:clr>
        </p15:guide>
        <p15:guide id="6"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E355F5-7174-B14A-9D1A-517AEAA9F15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DA269E-4EA6-834E-859E-75ADBFEEDD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D74FE-59FF-F740-8F72-8ABDA9EF8E76}"/>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169321D-3632-3847-B914-DCE56BD99720}" type="datetimeFigureOut">
              <a:rPr lang="en-US" smtClean="0"/>
              <a:t>5/9/2022</a:t>
            </a:fld>
            <a:endParaRPr lang="en-US"/>
          </a:p>
        </p:txBody>
      </p:sp>
      <p:sp>
        <p:nvSpPr>
          <p:cNvPr id="5" name="Footer Placeholder 4">
            <a:extLst>
              <a:ext uri="{FF2B5EF4-FFF2-40B4-BE49-F238E27FC236}">
                <a16:creationId xmlns:a16="http://schemas.microsoft.com/office/drawing/2014/main" id="{9057EA96-D4E1-DA40-8852-B69EEB13F669}"/>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4E7731-DE20-174D-96D3-B0B80F0B9B1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12EED16-0F7D-D04F-B7D4-A5D564B7E35D}" type="slidenum">
              <a:rPr lang="en-US" smtClean="0"/>
              <a:t>‹#›</a:t>
            </a:fld>
            <a:endParaRPr lang="en-US"/>
          </a:p>
        </p:txBody>
      </p:sp>
    </p:spTree>
    <p:extLst>
      <p:ext uri="{BB962C8B-B14F-4D97-AF65-F5344CB8AC3E}">
        <p14:creationId xmlns:p14="http://schemas.microsoft.com/office/powerpoint/2010/main" val="139599631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4.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77D250-7719-4420-8EDE-36A81DE9EF1F}"/>
              </a:ext>
            </a:extLst>
          </p:cNvPr>
          <p:cNvSpPr txBox="1"/>
          <p:nvPr/>
        </p:nvSpPr>
        <p:spPr>
          <a:xfrm>
            <a:off x="930584" y="1096023"/>
            <a:ext cx="7282831" cy="2439129"/>
          </a:xfrm>
          <a:prstGeom prst="rect">
            <a:avLst/>
          </a:prstGeom>
          <a:noFill/>
        </p:spPr>
        <p:txBody>
          <a:bodyPr wrap="square" rtlCol="0">
            <a:spAutoFit/>
          </a:bodyPr>
          <a:lstStyle/>
          <a:p>
            <a:pPr algn="ctr" defTabSz="685800" eaLnBrk="1" fontAlgn="auto" hangingPunct="1">
              <a:spcBef>
                <a:spcPts val="0"/>
              </a:spcBef>
              <a:spcAft>
                <a:spcPts val="0"/>
              </a:spcAft>
            </a:pPr>
            <a:r>
              <a:rPr lang="en-GB" altLang="en-US" sz="3600" b="1" dirty="0">
                <a:solidFill>
                  <a:prstClr val="black"/>
                </a:solidFill>
                <a:ea typeface="+mn-ea"/>
              </a:rPr>
              <a:t>Environment and Resource Management: case studies from LEAF </a:t>
            </a:r>
          </a:p>
          <a:p>
            <a:pPr algn="ctr" defTabSz="685800" eaLnBrk="1" fontAlgn="auto" hangingPunct="1">
              <a:spcBef>
                <a:spcPts val="0"/>
              </a:spcBef>
              <a:spcAft>
                <a:spcPts val="0"/>
              </a:spcAft>
            </a:pPr>
            <a:endParaRPr lang="en-GB" altLang="en-US" sz="2700" b="1" dirty="0">
              <a:solidFill>
                <a:prstClr val="black"/>
              </a:solidFill>
              <a:ea typeface="+mn-ea"/>
            </a:endParaRPr>
          </a:p>
          <a:p>
            <a:pPr algn="ctr" defTabSz="685800" eaLnBrk="1" fontAlgn="auto" hangingPunct="1">
              <a:spcBef>
                <a:spcPts val="0"/>
              </a:spcBef>
              <a:spcAft>
                <a:spcPts val="0"/>
              </a:spcAft>
            </a:pPr>
            <a:r>
              <a:rPr lang="en-GB" altLang="en-US" sz="2000" b="1" dirty="0">
                <a:solidFill>
                  <a:prstClr val="black"/>
                </a:solidFill>
                <a:ea typeface="+mn-ea"/>
              </a:rPr>
              <a:t>The Clean Air Day, Park Farm</a:t>
            </a:r>
          </a:p>
          <a:p>
            <a:pPr algn="ctr" defTabSz="685800" eaLnBrk="1" fontAlgn="auto" hangingPunct="1">
              <a:spcBef>
                <a:spcPts val="0"/>
              </a:spcBef>
              <a:spcAft>
                <a:spcPts val="0"/>
              </a:spcAft>
            </a:pPr>
            <a:r>
              <a:rPr lang="en-GB" altLang="en-US" sz="2000" b="1" dirty="0">
                <a:solidFill>
                  <a:prstClr val="black"/>
                </a:solidFill>
                <a:ea typeface="+mn-ea"/>
              </a:rPr>
              <a:t>Wednesday 11</a:t>
            </a:r>
            <a:r>
              <a:rPr lang="en-GB" altLang="en-US" sz="2000" b="1" baseline="30000" dirty="0">
                <a:solidFill>
                  <a:prstClr val="black"/>
                </a:solidFill>
                <a:ea typeface="+mn-ea"/>
              </a:rPr>
              <a:t>th</a:t>
            </a:r>
            <a:r>
              <a:rPr lang="en-GB" altLang="en-US" sz="2000" b="1" dirty="0">
                <a:solidFill>
                  <a:prstClr val="black"/>
                </a:solidFill>
                <a:ea typeface="+mn-ea"/>
              </a:rPr>
              <a:t> May</a:t>
            </a:r>
            <a:endParaRPr lang="en-GB" altLang="en-US" sz="2700" b="1" dirty="0">
              <a:solidFill>
                <a:prstClr val="black"/>
              </a:solidFill>
              <a:ea typeface="+mn-ea"/>
            </a:endParaRPr>
          </a:p>
          <a:p>
            <a:pPr defTabSz="685800" eaLnBrk="1" fontAlgn="auto" hangingPunct="1">
              <a:spcBef>
                <a:spcPts val="0"/>
              </a:spcBef>
              <a:spcAft>
                <a:spcPts val="0"/>
              </a:spcAft>
              <a:defRPr/>
            </a:pPr>
            <a:endParaRPr lang="en-GB" sz="1350" dirty="0">
              <a:solidFill>
                <a:prstClr val="black"/>
              </a:solidFill>
              <a:latin typeface="Calibri" panose="020F0502020204030204"/>
              <a:ea typeface="+mn-ea"/>
            </a:endParaRPr>
          </a:p>
        </p:txBody>
      </p:sp>
      <p:sp>
        <p:nvSpPr>
          <p:cNvPr id="8" name="TextBox 7">
            <a:extLst>
              <a:ext uri="{FF2B5EF4-FFF2-40B4-BE49-F238E27FC236}">
                <a16:creationId xmlns:a16="http://schemas.microsoft.com/office/drawing/2014/main" id="{02298ED2-7D93-45F1-8C5B-45E0BB0294D0}"/>
              </a:ext>
            </a:extLst>
          </p:cNvPr>
          <p:cNvSpPr txBox="1"/>
          <p:nvPr/>
        </p:nvSpPr>
        <p:spPr>
          <a:xfrm>
            <a:off x="2522220" y="3707156"/>
            <a:ext cx="4099560" cy="707886"/>
          </a:xfrm>
          <a:prstGeom prst="rect">
            <a:avLst/>
          </a:prstGeom>
          <a:noFill/>
        </p:spPr>
        <p:txBody>
          <a:bodyPr wrap="square" rtlCol="0">
            <a:spAutoFit/>
          </a:bodyPr>
          <a:lstStyle/>
          <a:p>
            <a:pPr algn="ctr" defTabSz="685800" eaLnBrk="1" fontAlgn="auto" hangingPunct="1">
              <a:spcBef>
                <a:spcPts val="0"/>
              </a:spcBef>
              <a:spcAft>
                <a:spcPts val="0"/>
              </a:spcAft>
              <a:defRPr/>
            </a:pPr>
            <a:r>
              <a:rPr lang="en-GB" sz="2200" b="1" dirty="0">
                <a:solidFill>
                  <a:prstClr val="black"/>
                </a:solidFill>
                <a:latin typeface="Calibri" panose="020F0502020204030204"/>
                <a:ea typeface="+mn-ea"/>
              </a:rPr>
              <a:t>Will Sibly MSc</a:t>
            </a:r>
            <a:br>
              <a:rPr lang="en-GB" b="1" dirty="0">
                <a:solidFill>
                  <a:prstClr val="black"/>
                </a:solidFill>
                <a:latin typeface="Calibri" panose="020F0502020204030204"/>
                <a:ea typeface="+mn-ea"/>
              </a:rPr>
            </a:br>
            <a:r>
              <a:rPr lang="en-GB" b="1" dirty="0" err="1">
                <a:solidFill>
                  <a:prstClr val="black"/>
                </a:solidFill>
                <a:latin typeface="Calibri" panose="020F0502020204030204"/>
                <a:ea typeface="+mn-ea"/>
              </a:rPr>
              <a:t>will.sibly@leaf.eco</a:t>
            </a:r>
            <a:endParaRPr lang="en-GB" sz="1350" b="1" dirty="0">
              <a:solidFill>
                <a:prstClr val="black"/>
              </a:solidFill>
              <a:latin typeface="Calibri" panose="020F0502020204030204"/>
              <a:ea typeface="+mn-ea"/>
            </a:endParaRPr>
          </a:p>
        </p:txBody>
      </p:sp>
    </p:spTree>
    <p:extLst>
      <p:ext uri="{BB962C8B-B14F-4D97-AF65-F5344CB8AC3E}">
        <p14:creationId xmlns:p14="http://schemas.microsoft.com/office/powerpoint/2010/main" val="4148039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ompact disk&#10;&#10;Description automatically generated">
            <a:extLst>
              <a:ext uri="{FF2B5EF4-FFF2-40B4-BE49-F238E27FC236}">
                <a16:creationId xmlns:a16="http://schemas.microsoft.com/office/drawing/2014/main" id="{842457FC-269C-1ECF-685A-26B8F92FB8AA}"/>
              </a:ext>
            </a:extLst>
          </p:cNvPr>
          <p:cNvPicPr>
            <a:picLocks noChangeAspect="1"/>
          </p:cNvPicPr>
          <p:nvPr/>
        </p:nvPicPr>
        <p:blipFill>
          <a:blip r:embed="rId3"/>
          <a:stretch>
            <a:fillRect/>
          </a:stretch>
        </p:blipFill>
        <p:spPr>
          <a:xfrm>
            <a:off x="535813" y="785225"/>
            <a:ext cx="3858057" cy="3858057"/>
          </a:xfrm>
          <a:prstGeom prst="rect">
            <a:avLst/>
          </a:prstGeom>
        </p:spPr>
      </p:pic>
      <p:sp>
        <p:nvSpPr>
          <p:cNvPr id="2" name="TextBox 1">
            <a:extLst>
              <a:ext uri="{FF2B5EF4-FFF2-40B4-BE49-F238E27FC236}">
                <a16:creationId xmlns:a16="http://schemas.microsoft.com/office/drawing/2014/main" id="{A322C10F-C825-E048-B1F3-904105F4EA37}"/>
              </a:ext>
            </a:extLst>
          </p:cNvPr>
          <p:cNvSpPr txBox="1"/>
          <p:nvPr/>
        </p:nvSpPr>
        <p:spPr>
          <a:xfrm>
            <a:off x="4393870" y="938151"/>
            <a:ext cx="3384468" cy="3600986"/>
          </a:xfrm>
          <a:prstGeom prst="rect">
            <a:avLst/>
          </a:prstGeom>
          <a:noFill/>
        </p:spPr>
        <p:txBody>
          <a:bodyPr wrap="square" rtlCol="0">
            <a:spAutoFit/>
          </a:bodyPr>
          <a:lstStyle/>
          <a:p>
            <a:r>
              <a:rPr lang="en-GB" sz="2400" b="1" dirty="0"/>
              <a:t>Integrated Farm Management</a:t>
            </a:r>
          </a:p>
          <a:p>
            <a:endParaRPr lang="en-GB" b="1" dirty="0"/>
          </a:p>
          <a:p>
            <a:pPr marL="285750" indent="-285750">
              <a:buFontTx/>
              <a:buChar char="-"/>
            </a:pPr>
            <a:r>
              <a:rPr lang="en-GB" dirty="0"/>
              <a:t>Whole farm and site specific </a:t>
            </a:r>
          </a:p>
          <a:p>
            <a:pPr marL="285750" indent="-285750">
              <a:buFontTx/>
              <a:buChar char="-"/>
            </a:pPr>
            <a:endParaRPr lang="en-GB" dirty="0"/>
          </a:p>
          <a:p>
            <a:pPr marL="285750" indent="-285750">
              <a:buFontTx/>
              <a:buChar char="-"/>
            </a:pPr>
            <a:r>
              <a:rPr lang="en-GB" dirty="0"/>
              <a:t>Continuous improvement </a:t>
            </a:r>
          </a:p>
          <a:p>
            <a:endParaRPr lang="en-GB" dirty="0"/>
          </a:p>
          <a:p>
            <a:pPr marL="285750" indent="-285750">
              <a:buFontTx/>
              <a:buChar char="-"/>
            </a:pPr>
            <a:r>
              <a:rPr lang="en-GB" dirty="0"/>
              <a:t>Aids delivery of sustainable farming practices </a:t>
            </a:r>
          </a:p>
          <a:p>
            <a:pPr marL="285750" indent="-285750">
              <a:buFontTx/>
              <a:buChar char="-"/>
            </a:pPr>
            <a:endParaRPr lang="en-GB" dirty="0"/>
          </a:p>
          <a:p>
            <a:pPr marL="285750" indent="-285750">
              <a:buFontTx/>
              <a:buChar char="-"/>
            </a:pPr>
            <a:r>
              <a:rPr lang="en-GB" dirty="0"/>
              <a:t>Enables measurement </a:t>
            </a:r>
          </a:p>
          <a:p>
            <a:pPr marL="285750" indent="-285750">
              <a:buFontTx/>
              <a:buChar char="-"/>
            </a:pPr>
            <a:endParaRPr lang="en-GB" dirty="0"/>
          </a:p>
        </p:txBody>
      </p:sp>
    </p:spTree>
    <p:extLst>
      <p:ext uri="{BB962C8B-B14F-4D97-AF65-F5344CB8AC3E}">
        <p14:creationId xmlns:p14="http://schemas.microsoft.com/office/powerpoint/2010/main" val="1774597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BDABA9-3782-48E3-80ED-FE0517DA45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2044" y="4351872"/>
            <a:ext cx="1728788" cy="592931"/>
          </a:xfrm>
          <a:prstGeom prst="rect">
            <a:avLst/>
          </a:prstGeom>
        </p:spPr>
      </p:pic>
      <p:sp>
        <p:nvSpPr>
          <p:cNvPr id="8" name="object 5">
            <a:extLst>
              <a:ext uri="{FF2B5EF4-FFF2-40B4-BE49-F238E27FC236}">
                <a16:creationId xmlns:a16="http://schemas.microsoft.com/office/drawing/2014/main" id="{01060FB3-3B09-4E93-BFDC-0F30C3217693}"/>
              </a:ext>
            </a:extLst>
          </p:cNvPr>
          <p:cNvSpPr txBox="1">
            <a:spLocks/>
          </p:cNvSpPr>
          <p:nvPr/>
        </p:nvSpPr>
        <p:spPr>
          <a:xfrm>
            <a:off x="2029148" y="442824"/>
            <a:ext cx="5888355" cy="482600"/>
          </a:xfrm>
          <a:prstGeom prst="rect">
            <a:avLst/>
          </a:prstGeom>
        </p:spPr>
        <p:txBody>
          <a:bodyPr vert="horz" wrap="square" lIns="0" tIns="12700" rIns="0" bIns="0" rtlCol="0" anchor="b">
            <a:spAutoFit/>
          </a:bodyPr>
          <a:lstStyle>
            <a:lvl1pPr algn="ctr" defTabSz="685783" rtl="0" eaLnBrk="1" latinLnBrk="0" hangingPunct="1">
              <a:lnSpc>
                <a:spcPct val="90000"/>
              </a:lnSpc>
              <a:spcBef>
                <a:spcPct val="0"/>
              </a:spcBef>
              <a:buNone/>
              <a:defRPr sz="4500" kern="1200">
                <a:solidFill>
                  <a:schemeClr val="tx1"/>
                </a:solidFill>
                <a:latin typeface="+mj-lt"/>
                <a:ea typeface="+mj-ea"/>
                <a:cs typeface="+mj-cs"/>
              </a:defRPr>
            </a:lvl1pPr>
          </a:lstStyle>
          <a:p>
            <a:pPr marL="12700" fontAlgn="auto">
              <a:lnSpc>
                <a:spcPct val="100000"/>
              </a:lnSpc>
              <a:spcBef>
                <a:spcPts val="100"/>
              </a:spcBef>
              <a:spcAft>
                <a:spcPts val="0"/>
              </a:spcAft>
            </a:pPr>
            <a:r>
              <a:rPr lang="en-GB" sz="3000" b="1" spc="-15" dirty="0">
                <a:solidFill>
                  <a:srgbClr val="387625"/>
                </a:solidFill>
                <a:latin typeface="+mn-lt"/>
              </a:rPr>
              <a:t>Knowledge generation and exchange</a:t>
            </a:r>
            <a:endParaRPr lang="en-GB" sz="3000" b="1" dirty="0">
              <a:latin typeface="+mn-lt"/>
            </a:endParaRPr>
          </a:p>
        </p:txBody>
      </p:sp>
      <p:sp>
        <p:nvSpPr>
          <p:cNvPr id="11" name="object 8">
            <a:extLst>
              <a:ext uri="{FF2B5EF4-FFF2-40B4-BE49-F238E27FC236}">
                <a16:creationId xmlns:a16="http://schemas.microsoft.com/office/drawing/2014/main" id="{9B180AFE-5D01-4B91-9B25-0F75A98D28CB}"/>
              </a:ext>
            </a:extLst>
          </p:cNvPr>
          <p:cNvSpPr txBox="1"/>
          <p:nvPr/>
        </p:nvSpPr>
        <p:spPr>
          <a:xfrm>
            <a:off x="895489" y="3785303"/>
            <a:ext cx="8145343" cy="6554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20000"/>
              </a:lnSpc>
              <a:spcBef>
                <a:spcPts val="100"/>
              </a:spcBef>
              <a:spcAft>
                <a:spcPts val="0"/>
              </a:spcAft>
              <a:buClrTx/>
              <a:buSzTx/>
              <a:buFontTx/>
              <a:buNone/>
              <a:tabLst/>
              <a:defRPr/>
            </a:pPr>
            <a:r>
              <a:rPr kumimoji="0" lang="en-GB" sz="1800" b="0" i="0" u="none" strike="noStrike" kern="1200" cap="none" spc="-10" normalizeH="0" baseline="0" noProof="0" dirty="0">
                <a:ln>
                  <a:noFill/>
                </a:ln>
                <a:solidFill>
                  <a:prstClr val="black"/>
                </a:solidFill>
                <a:effectLst/>
                <a:uLnTx/>
                <a:uFillTx/>
                <a:latin typeface="Calibri"/>
                <a:ea typeface="+mn-ea"/>
                <a:cs typeface="Calibri"/>
              </a:rPr>
              <a:t>On-farm events, training, projects, working groups. </a:t>
            </a:r>
            <a:r>
              <a:rPr kumimoji="0" sz="1800" b="0" i="0" u="none" strike="noStrike" kern="1200" cap="none" spc="-10" normalizeH="0" baseline="0" noProof="0" dirty="0">
                <a:ln>
                  <a:noFill/>
                </a:ln>
                <a:solidFill>
                  <a:prstClr val="black"/>
                </a:solidFill>
                <a:effectLst/>
                <a:uLnTx/>
                <a:uFillTx/>
                <a:latin typeface="Calibri"/>
                <a:ea typeface="+mn-ea"/>
                <a:cs typeface="Calibri"/>
              </a:rPr>
              <a:t>LEAF </a:t>
            </a:r>
            <a:r>
              <a:rPr kumimoji="0" sz="1800" b="0" i="0" u="none" strike="noStrike" kern="1200" cap="none" spc="0" normalizeH="0" baseline="0" noProof="0" dirty="0">
                <a:ln>
                  <a:noFill/>
                </a:ln>
                <a:solidFill>
                  <a:prstClr val="black"/>
                </a:solidFill>
                <a:effectLst/>
                <a:uLnTx/>
                <a:uFillTx/>
                <a:latin typeface="Calibri"/>
                <a:ea typeface="+mn-ea"/>
                <a:cs typeface="Calibri"/>
              </a:rPr>
              <a:t>is </a:t>
            </a:r>
            <a:r>
              <a:rPr kumimoji="0" sz="1800" b="0" i="0" u="none" strike="noStrike" kern="1200" cap="none" spc="-5" normalizeH="0" baseline="0" noProof="0" dirty="0">
                <a:ln>
                  <a:noFill/>
                </a:ln>
                <a:solidFill>
                  <a:prstClr val="black"/>
                </a:solidFill>
                <a:effectLst/>
                <a:uLnTx/>
                <a:uFillTx/>
                <a:latin typeface="Calibri"/>
                <a:ea typeface="+mn-ea"/>
                <a:cs typeface="Calibri"/>
              </a:rPr>
              <a:t>also actively </a:t>
            </a:r>
            <a:r>
              <a:rPr kumimoji="0" sz="1800" b="0" i="0" u="none" strike="noStrike" kern="1200" cap="none" spc="-10" normalizeH="0" baseline="0" noProof="0" dirty="0">
                <a:ln>
                  <a:noFill/>
                </a:ln>
                <a:solidFill>
                  <a:prstClr val="black"/>
                </a:solidFill>
                <a:effectLst/>
                <a:uLnTx/>
                <a:uFillTx/>
                <a:latin typeface="Calibri"/>
                <a:ea typeface="+mn-ea"/>
                <a:cs typeface="Calibri"/>
              </a:rPr>
              <a:t>involved </a:t>
            </a:r>
            <a:r>
              <a:rPr kumimoji="0" sz="1800" b="0" i="0" u="none" strike="noStrike" kern="1200" cap="none" spc="0" normalizeH="0" baseline="0" noProof="0" dirty="0">
                <a:ln>
                  <a:noFill/>
                </a:ln>
                <a:solidFill>
                  <a:prstClr val="black"/>
                </a:solidFill>
                <a:effectLst/>
                <a:uLnTx/>
                <a:uFillTx/>
                <a:latin typeface="Calibri"/>
                <a:ea typeface="+mn-ea"/>
                <a:cs typeface="Calibri"/>
              </a:rPr>
              <a:t>in </a:t>
            </a:r>
            <a:r>
              <a:rPr kumimoji="0" sz="1800" b="0" i="0" u="none" strike="noStrike" kern="1200" cap="none" spc="-10" normalizeH="0" baseline="0" noProof="0" dirty="0">
                <a:ln>
                  <a:noFill/>
                </a:ln>
                <a:solidFill>
                  <a:prstClr val="black"/>
                </a:solidFill>
                <a:effectLst/>
                <a:uLnTx/>
                <a:uFillTx/>
                <a:latin typeface="Calibri"/>
                <a:ea typeface="+mn-ea"/>
                <a:cs typeface="Calibri"/>
              </a:rPr>
              <a:t>several </a:t>
            </a:r>
            <a:r>
              <a:rPr kumimoji="0" sz="1800" b="1" i="0" u="none" strike="noStrike" kern="1200" cap="none" spc="-10" normalizeH="0" baseline="0" noProof="0" dirty="0">
                <a:ln>
                  <a:noFill/>
                </a:ln>
                <a:solidFill>
                  <a:prstClr val="black"/>
                </a:solidFill>
                <a:effectLst/>
                <a:uLnTx/>
                <a:uFillTx/>
                <a:latin typeface="Calibri"/>
                <a:ea typeface="+mn-ea"/>
                <a:cs typeface="Calibri"/>
              </a:rPr>
              <a:t>Horizon </a:t>
            </a:r>
            <a:r>
              <a:rPr kumimoji="0" lang="en-GB" sz="1800" b="1" i="0" u="none" strike="noStrike" kern="1200" cap="none" spc="0" normalizeH="0" baseline="0" noProof="0" dirty="0">
                <a:ln>
                  <a:noFill/>
                </a:ln>
                <a:solidFill>
                  <a:prstClr val="black"/>
                </a:solidFill>
                <a:effectLst/>
                <a:uLnTx/>
                <a:uFillTx/>
                <a:latin typeface="Calibri"/>
                <a:ea typeface="+mn-ea"/>
                <a:cs typeface="Calibri"/>
              </a:rPr>
              <a:t>Europe</a:t>
            </a:r>
            <a:r>
              <a:rPr kumimoji="0" sz="1800" b="1"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and </a:t>
            </a:r>
            <a:r>
              <a:rPr kumimoji="0" sz="1800" b="0" i="0" u="none" strike="noStrike" kern="1200" cap="none" spc="-5" normalizeH="0" baseline="0" noProof="0" dirty="0">
                <a:ln>
                  <a:noFill/>
                </a:ln>
                <a:solidFill>
                  <a:prstClr val="black"/>
                </a:solidFill>
                <a:effectLst/>
                <a:uLnTx/>
                <a:uFillTx/>
                <a:latin typeface="Calibri"/>
                <a:ea typeface="+mn-ea"/>
                <a:cs typeface="Calibri"/>
              </a:rPr>
              <a:t>similar </a:t>
            </a:r>
            <a:r>
              <a:rPr kumimoji="0" sz="1800" b="0" i="0" u="none" strike="noStrike" kern="1200" cap="none" spc="-10" normalizeH="0" baseline="0" noProof="0" dirty="0">
                <a:ln>
                  <a:noFill/>
                </a:ln>
                <a:solidFill>
                  <a:prstClr val="black"/>
                </a:solidFill>
                <a:effectLst/>
                <a:uLnTx/>
                <a:uFillTx/>
                <a:latin typeface="Calibri"/>
                <a:ea typeface="+mn-ea"/>
                <a:cs typeface="Calibri"/>
              </a:rPr>
              <a:t>projects</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2" name="Picture 1">
            <a:extLst>
              <a:ext uri="{FF2B5EF4-FFF2-40B4-BE49-F238E27FC236}">
                <a16:creationId xmlns:a16="http://schemas.microsoft.com/office/drawing/2014/main" id="{20BE359B-C89D-3184-208E-A8B7E7A42FD5}"/>
              </a:ext>
            </a:extLst>
          </p:cNvPr>
          <p:cNvPicPr>
            <a:picLocks noChangeAspect="1"/>
          </p:cNvPicPr>
          <p:nvPr/>
        </p:nvPicPr>
        <p:blipFill rotWithShape="1">
          <a:blip r:embed="rId4"/>
          <a:srcRect t="1119" b="20641"/>
          <a:stretch/>
        </p:blipFill>
        <p:spPr>
          <a:xfrm>
            <a:off x="2698790" y="1168956"/>
            <a:ext cx="4361369" cy="2274888"/>
          </a:xfrm>
          <a:prstGeom prst="rect">
            <a:avLst/>
          </a:prstGeom>
        </p:spPr>
      </p:pic>
    </p:spTree>
    <p:extLst>
      <p:ext uri="{BB962C8B-B14F-4D97-AF65-F5344CB8AC3E}">
        <p14:creationId xmlns:p14="http://schemas.microsoft.com/office/powerpoint/2010/main" val="3061125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AC89FA-3A45-4296-BFBD-BD49EC98F6BB}"/>
              </a:ext>
            </a:extLst>
          </p:cNvPr>
          <p:cNvSpPr txBox="1"/>
          <p:nvPr/>
        </p:nvSpPr>
        <p:spPr>
          <a:xfrm>
            <a:off x="1005840" y="1073122"/>
            <a:ext cx="3313834" cy="1754326"/>
          </a:xfrm>
          <a:prstGeom prst="rect">
            <a:avLst/>
          </a:prstGeom>
          <a:solidFill>
            <a:schemeClr val="accent6">
              <a:lumMod val="20000"/>
              <a:lumOff val="80000"/>
            </a:schemeClr>
          </a:solidFill>
          <a:ln w="19050">
            <a:solidFill>
              <a:schemeClr val="tx1"/>
            </a:solidFill>
          </a:ln>
        </p:spPr>
        <p:txBody>
          <a:bodyPr wrap="square" rtlCol="0">
            <a:spAutoFit/>
          </a:bodyPr>
          <a:lstStyle/>
          <a:p>
            <a:pPr marL="257168" indent="-257168">
              <a:buFont typeface="Arial" panose="020B0604020202020204" pitchFamily="34" charset="0"/>
              <a:buChar char="•"/>
            </a:pPr>
            <a:r>
              <a:rPr lang="en-GB" dirty="0">
                <a:solidFill>
                  <a:schemeClr val="accent6">
                    <a:lumMod val="50000"/>
                  </a:schemeClr>
                </a:solidFill>
              </a:rPr>
              <a:t>38 representing all sectors</a:t>
            </a:r>
          </a:p>
          <a:p>
            <a:pPr marL="257168" indent="-257168">
              <a:buFont typeface="Arial" panose="020B0604020202020204" pitchFamily="34" charset="0"/>
              <a:buChar char="•"/>
            </a:pPr>
            <a:r>
              <a:rPr lang="en-GB" dirty="0">
                <a:solidFill>
                  <a:schemeClr val="accent6">
                    <a:lumMod val="50000"/>
                  </a:schemeClr>
                </a:solidFill>
              </a:rPr>
              <a:t>Commercial farms</a:t>
            </a:r>
          </a:p>
          <a:p>
            <a:pPr marL="257168" indent="-257168">
              <a:buFont typeface="Arial" panose="020B0604020202020204" pitchFamily="34" charset="0"/>
              <a:buChar char="•"/>
            </a:pPr>
            <a:r>
              <a:rPr lang="en-GB" dirty="0">
                <a:solidFill>
                  <a:schemeClr val="accent6">
                    <a:lumMod val="50000"/>
                  </a:schemeClr>
                </a:solidFill>
              </a:rPr>
              <a:t>Volunteers</a:t>
            </a:r>
          </a:p>
          <a:p>
            <a:pPr marL="257168" indent="-257168">
              <a:buFont typeface="Arial" panose="020B0604020202020204" pitchFamily="34" charset="0"/>
              <a:buChar char="•"/>
            </a:pPr>
            <a:r>
              <a:rPr lang="en-GB" dirty="0">
                <a:solidFill>
                  <a:schemeClr val="accent6">
                    <a:lumMod val="50000"/>
                  </a:schemeClr>
                </a:solidFill>
              </a:rPr>
              <a:t>9,528 visitors in 2019</a:t>
            </a:r>
          </a:p>
          <a:p>
            <a:pPr marL="257168" indent="-257168">
              <a:buFont typeface="Arial" panose="020B0604020202020204" pitchFamily="34" charset="0"/>
              <a:buChar char="•"/>
            </a:pPr>
            <a:r>
              <a:rPr lang="en-GB" dirty="0">
                <a:solidFill>
                  <a:schemeClr val="accent6">
                    <a:lumMod val="50000"/>
                  </a:schemeClr>
                </a:solidFill>
              </a:rPr>
              <a:t>6 under project development for 2022 launch </a:t>
            </a:r>
          </a:p>
        </p:txBody>
      </p:sp>
      <p:pic>
        <p:nvPicPr>
          <p:cNvPr id="2" name="Picture 1">
            <a:extLst>
              <a:ext uri="{FF2B5EF4-FFF2-40B4-BE49-F238E27FC236}">
                <a16:creationId xmlns:a16="http://schemas.microsoft.com/office/drawing/2014/main" id="{FABC67E5-EE8F-436F-B010-1587847958AA}"/>
              </a:ext>
            </a:extLst>
          </p:cNvPr>
          <p:cNvPicPr>
            <a:picLocks noChangeAspect="1"/>
          </p:cNvPicPr>
          <p:nvPr/>
        </p:nvPicPr>
        <p:blipFill>
          <a:blip r:embed="rId3"/>
          <a:stretch>
            <a:fillRect/>
          </a:stretch>
        </p:blipFill>
        <p:spPr>
          <a:xfrm>
            <a:off x="4572345" y="1073122"/>
            <a:ext cx="2617470" cy="3741326"/>
          </a:xfrm>
          <a:prstGeom prst="rect">
            <a:avLst/>
          </a:prstGeom>
          <a:ln w="19050">
            <a:solidFill>
              <a:schemeClr val="accent6">
                <a:lumMod val="50000"/>
              </a:schemeClr>
            </a:solidFill>
          </a:ln>
        </p:spPr>
      </p:pic>
      <p:pic>
        <p:nvPicPr>
          <p:cNvPr id="6" name="Picture 5" descr="Text, letter&#10;&#10;Description automatically generated">
            <a:extLst>
              <a:ext uri="{FF2B5EF4-FFF2-40B4-BE49-F238E27FC236}">
                <a16:creationId xmlns:a16="http://schemas.microsoft.com/office/drawing/2014/main" id="{77C60F85-1FCF-46A7-9DAE-1D2ACC892BB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702204" y="2943785"/>
            <a:ext cx="2617470" cy="1729662"/>
          </a:xfrm>
          <a:prstGeom prst="rect">
            <a:avLst/>
          </a:prstGeom>
          <a:ln w="28575">
            <a:solidFill>
              <a:schemeClr val="bg1"/>
            </a:solidFill>
          </a:ln>
        </p:spPr>
      </p:pic>
      <p:sp>
        <p:nvSpPr>
          <p:cNvPr id="8" name="TextBox 7">
            <a:extLst>
              <a:ext uri="{FF2B5EF4-FFF2-40B4-BE49-F238E27FC236}">
                <a16:creationId xmlns:a16="http://schemas.microsoft.com/office/drawing/2014/main" id="{2B683330-9ED9-42BE-9106-B410193D950F}"/>
              </a:ext>
            </a:extLst>
          </p:cNvPr>
          <p:cNvSpPr txBox="1"/>
          <p:nvPr/>
        </p:nvSpPr>
        <p:spPr>
          <a:xfrm>
            <a:off x="2855148" y="470053"/>
            <a:ext cx="3795155" cy="461665"/>
          </a:xfrm>
          <a:prstGeom prst="rect">
            <a:avLst/>
          </a:prstGeom>
          <a:noFill/>
        </p:spPr>
        <p:txBody>
          <a:bodyPr wrap="square">
            <a:spAutoFit/>
          </a:bodyPr>
          <a:lstStyle/>
          <a:p>
            <a:r>
              <a:rPr lang="en-GB" sz="2400" b="1" dirty="0">
                <a:solidFill>
                  <a:schemeClr val="accent6">
                    <a:lumMod val="50000"/>
                  </a:schemeClr>
                </a:solidFill>
              </a:rPr>
              <a:t>LEAF Demonstration Farms</a:t>
            </a:r>
          </a:p>
        </p:txBody>
      </p:sp>
    </p:spTree>
    <p:extLst>
      <p:ext uri="{BB962C8B-B14F-4D97-AF65-F5344CB8AC3E}">
        <p14:creationId xmlns:p14="http://schemas.microsoft.com/office/powerpoint/2010/main" val="1299968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2" descr="http://mb.cision.com/Public/112/logo/b3151505c337d5a4_org.jpg">
            <a:extLst>
              <a:ext uri="{FF2B5EF4-FFF2-40B4-BE49-F238E27FC236}">
                <a16:creationId xmlns:a16="http://schemas.microsoft.com/office/drawing/2014/main" id="{76BA0DAE-E3E3-4D92-AA6D-41598152EC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1753" y="3009015"/>
            <a:ext cx="1511716" cy="97855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037F1788-475F-48B7-B008-F9CBCC94E797}"/>
              </a:ext>
            </a:extLst>
          </p:cNvPr>
          <p:cNvPicPr/>
          <p:nvPr/>
        </p:nvPicPr>
        <p:blipFill rotWithShape="1">
          <a:blip r:embed="rId4" cstate="screen">
            <a:alphaModFix amt="50000"/>
            <a:extLst>
              <a:ext uri="{28A0092B-C50C-407E-A947-70E740481C1C}">
                <a14:useLocalDpi xmlns:a14="http://schemas.microsoft.com/office/drawing/2010/main"/>
              </a:ext>
            </a:extLst>
          </a:blip>
          <a:srcRect/>
          <a:stretch/>
        </p:blipFill>
        <p:spPr bwMode="auto">
          <a:xfrm>
            <a:off x="4283658" y="419745"/>
            <a:ext cx="2559031" cy="1679392"/>
          </a:xfrm>
          <a:prstGeom prst="rect">
            <a:avLst/>
          </a:prstGeom>
          <a:ln>
            <a:solidFill>
              <a:srgbClr val="387626"/>
            </a:solidFill>
          </a:ln>
          <a:effectLst>
            <a:outerShdw blurRad="50800" dist="38100" dir="2700000" algn="tl" rotWithShape="0">
              <a:prstClr val="black">
                <a:alpha val="40000"/>
              </a:prstClr>
            </a:outerShdw>
          </a:effectLst>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12" name="Picture 2">
            <a:extLst>
              <a:ext uri="{FF2B5EF4-FFF2-40B4-BE49-F238E27FC236}">
                <a16:creationId xmlns:a16="http://schemas.microsoft.com/office/drawing/2014/main" id="{1EF45AEA-797E-447B-9562-F9475134612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45658" y="1106550"/>
            <a:ext cx="1514670" cy="70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a:extLst>
              <a:ext uri="{FF2B5EF4-FFF2-40B4-BE49-F238E27FC236}">
                <a16:creationId xmlns:a16="http://schemas.microsoft.com/office/drawing/2014/main" id="{0B86A72F-AA9F-483E-98CA-DD0B90F7673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51405" y="1697811"/>
            <a:ext cx="979694" cy="110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descr="T:\LDF\LEAF Innovation Centres\Current LICs\Royal Agricultural University\Images\RAU Logo.jpg">
            <a:extLst>
              <a:ext uri="{FF2B5EF4-FFF2-40B4-BE49-F238E27FC236}">
                <a16:creationId xmlns:a16="http://schemas.microsoft.com/office/drawing/2014/main" id="{E2637DCD-BE47-45E1-8C77-73C1AF53487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05324" y="4084846"/>
            <a:ext cx="1287308" cy="7836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a:extLst>
              <a:ext uri="{FF2B5EF4-FFF2-40B4-BE49-F238E27FC236}">
                <a16:creationId xmlns:a16="http://schemas.microsoft.com/office/drawing/2014/main" id="{F61C1E2F-16B7-4A87-9494-B440494B11A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05604" y="3037364"/>
            <a:ext cx="1010636" cy="95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1" descr="T:\LDF\LEAF Innovation Centres\Current LICs\Allterton Project, GWCT\Technical Day 2012 - Allerton Project - 26th June - Loddington\Logos\Game&amp;WildlifeConservationTrustlogo.jpg">
            <a:extLst>
              <a:ext uri="{FF2B5EF4-FFF2-40B4-BE49-F238E27FC236}">
                <a16:creationId xmlns:a16="http://schemas.microsoft.com/office/drawing/2014/main" id="{F91FB1BF-E74E-4D89-9E2A-89DB1D62071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29622" y="2106943"/>
            <a:ext cx="1247995" cy="798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3368E60-FD53-4926-88C9-3AB0D277DF9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40778" y="2959533"/>
            <a:ext cx="894695" cy="894695"/>
          </a:xfrm>
          <a:prstGeom prst="rect">
            <a:avLst/>
          </a:prstGeom>
        </p:spPr>
      </p:pic>
      <p:pic>
        <p:nvPicPr>
          <p:cNvPr id="20" name="Picture 2" descr="T:\LDF\LEAF Innovation Centres\Potential LICs\North Wyke\logo.rothowithrjpg.jpg">
            <a:extLst>
              <a:ext uri="{FF2B5EF4-FFF2-40B4-BE49-F238E27FC236}">
                <a16:creationId xmlns:a16="http://schemas.microsoft.com/office/drawing/2014/main" id="{6C660E1B-7FE8-4625-AA4C-C79BD573BEA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222840" y="487677"/>
            <a:ext cx="836823" cy="11229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upload.wikimedia.org/wikipedia/en/b/b1/Bangor_University_logo.jpg">
            <a:extLst>
              <a:ext uri="{FF2B5EF4-FFF2-40B4-BE49-F238E27FC236}">
                <a16:creationId xmlns:a16="http://schemas.microsoft.com/office/drawing/2014/main" id="{FF837BD1-BC31-4C10-B80B-C72714DB7FB4}"/>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79424" y="1049175"/>
            <a:ext cx="1198556" cy="9672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8F96118-7DF8-4CAC-8A76-32773E2A5EA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448977" y="2215544"/>
            <a:ext cx="1708031" cy="591647"/>
          </a:xfrm>
          <a:prstGeom prst="rect">
            <a:avLst/>
          </a:prstGeom>
        </p:spPr>
      </p:pic>
      <p:pic>
        <p:nvPicPr>
          <p:cNvPr id="10" name="Picture 9">
            <a:extLst>
              <a:ext uri="{FF2B5EF4-FFF2-40B4-BE49-F238E27FC236}">
                <a16:creationId xmlns:a16="http://schemas.microsoft.com/office/drawing/2014/main" id="{ACFAE1EB-B4DF-4166-85CE-9598E8A18AA2}"/>
              </a:ext>
            </a:extLst>
          </p:cNvPr>
          <p:cNvPicPr>
            <a:picLocks noChangeAspect="1"/>
          </p:cNvPicPr>
          <p:nvPr/>
        </p:nvPicPr>
        <p:blipFill>
          <a:blip r:embed="rId14"/>
          <a:stretch>
            <a:fillRect/>
          </a:stretch>
        </p:blipFill>
        <p:spPr>
          <a:xfrm>
            <a:off x="2302993" y="4084846"/>
            <a:ext cx="1641563" cy="805164"/>
          </a:xfrm>
          <a:prstGeom prst="rect">
            <a:avLst/>
          </a:prstGeom>
        </p:spPr>
      </p:pic>
      <p:sp>
        <p:nvSpPr>
          <p:cNvPr id="81" name="TextBox 80">
            <a:extLst>
              <a:ext uri="{FF2B5EF4-FFF2-40B4-BE49-F238E27FC236}">
                <a16:creationId xmlns:a16="http://schemas.microsoft.com/office/drawing/2014/main" id="{03B8D9FF-70C0-49C8-9401-8AED012490A2}"/>
              </a:ext>
            </a:extLst>
          </p:cNvPr>
          <p:cNvSpPr txBox="1"/>
          <p:nvPr/>
        </p:nvSpPr>
        <p:spPr>
          <a:xfrm>
            <a:off x="4358146" y="2252501"/>
            <a:ext cx="3505462" cy="2031325"/>
          </a:xfrm>
          <a:prstGeom prst="rect">
            <a:avLst/>
          </a:prstGeom>
          <a:solidFill>
            <a:schemeClr val="accent6">
              <a:lumMod val="20000"/>
              <a:lumOff val="80000"/>
            </a:schemeClr>
          </a:solidFill>
          <a:ln w="19050">
            <a:solidFill>
              <a:schemeClr val="tx1"/>
            </a:solidFill>
          </a:ln>
        </p:spPr>
        <p:txBody>
          <a:bodyPr wrap="square" rtlCol="0">
            <a:spAutoFit/>
          </a:bodyPr>
          <a:lstStyle/>
          <a:p>
            <a:pPr defTabSz="685800" eaLnBrk="1" fontAlgn="auto" hangingPunct="1">
              <a:spcBef>
                <a:spcPts val="0"/>
              </a:spcBef>
              <a:spcAft>
                <a:spcPts val="0"/>
              </a:spcAft>
            </a:pPr>
            <a:r>
              <a:rPr lang="en-GB" b="1" dirty="0">
                <a:solidFill>
                  <a:srgbClr val="70AD47">
                    <a:lumMod val="50000"/>
                  </a:srgbClr>
                </a:solidFill>
                <a:latin typeface="Calibri" panose="020F0502020204030204"/>
                <a:ea typeface="+mn-ea"/>
              </a:rPr>
              <a:t>LEAF Innovation Centres 2022</a:t>
            </a:r>
          </a:p>
          <a:p>
            <a:pPr marL="214313" indent="-214313" defTabSz="685800" eaLnBrk="1" fontAlgn="auto" hangingPunct="1">
              <a:spcBef>
                <a:spcPts val="0"/>
              </a:spcBef>
              <a:spcAft>
                <a:spcPts val="0"/>
              </a:spcAft>
              <a:buFont typeface="Arial" panose="020B0604020202020204" pitchFamily="34" charset="0"/>
              <a:buChar char="•"/>
            </a:pPr>
            <a:r>
              <a:rPr lang="en-GB" dirty="0">
                <a:solidFill>
                  <a:srgbClr val="70AD47">
                    <a:lumMod val="50000"/>
                  </a:srgbClr>
                </a:solidFill>
                <a:latin typeface="Calibri" panose="020F0502020204030204"/>
                <a:ea typeface="+mn-ea"/>
              </a:rPr>
              <a:t>14 in total </a:t>
            </a:r>
          </a:p>
          <a:p>
            <a:pPr marL="214313" indent="-214313" defTabSz="685800" eaLnBrk="1" fontAlgn="auto" hangingPunct="1">
              <a:spcBef>
                <a:spcPts val="0"/>
              </a:spcBef>
              <a:spcAft>
                <a:spcPts val="0"/>
              </a:spcAft>
              <a:buFont typeface="Arial" panose="020B0604020202020204" pitchFamily="34" charset="0"/>
              <a:buChar char="•"/>
            </a:pPr>
            <a:r>
              <a:rPr lang="en-GB" dirty="0">
                <a:solidFill>
                  <a:srgbClr val="70AD47">
                    <a:lumMod val="50000"/>
                  </a:srgbClr>
                </a:solidFill>
                <a:latin typeface="Calibri" panose="020F0502020204030204"/>
                <a:ea typeface="+mn-ea"/>
              </a:rPr>
              <a:t>Quarterly Network events</a:t>
            </a:r>
          </a:p>
          <a:p>
            <a:pPr marL="214313" indent="-214313" defTabSz="685800" eaLnBrk="1" fontAlgn="auto" hangingPunct="1">
              <a:spcBef>
                <a:spcPts val="0"/>
              </a:spcBef>
              <a:spcAft>
                <a:spcPts val="0"/>
              </a:spcAft>
              <a:buFont typeface="Arial" panose="020B0604020202020204" pitchFamily="34" charset="0"/>
              <a:buChar char="•"/>
            </a:pPr>
            <a:r>
              <a:rPr lang="en-GB" dirty="0">
                <a:solidFill>
                  <a:srgbClr val="70AD47">
                    <a:lumMod val="50000"/>
                  </a:srgbClr>
                </a:solidFill>
                <a:latin typeface="Calibri" panose="020F0502020204030204"/>
                <a:ea typeface="+mn-ea"/>
              </a:rPr>
              <a:t>Quarterly Innovation News</a:t>
            </a:r>
          </a:p>
          <a:p>
            <a:pPr marL="214313" indent="-214313" defTabSz="685800" eaLnBrk="1" fontAlgn="auto" hangingPunct="1">
              <a:spcBef>
                <a:spcPts val="0"/>
              </a:spcBef>
              <a:spcAft>
                <a:spcPts val="0"/>
              </a:spcAft>
              <a:buFont typeface="Arial" panose="020B0604020202020204" pitchFamily="34" charset="0"/>
              <a:buChar char="•"/>
            </a:pPr>
            <a:r>
              <a:rPr lang="en-GB" dirty="0">
                <a:solidFill>
                  <a:srgbClr val="70AD47">
                    <a:lumMod val="50000"/>
                  </a:srgbClr>
                </a:solidFill>
                <a:latin typeface="Calibri" panose="020F0502020204030204"/>
                <a:ea typeface="+mn-ea"/>
              </a:rPr>
              <a:t>Development of research output archive</a:t>
            </a:r>
          </a:p>
          <a:p>
            <a:pPr marL="214313" indent="-214313" defTabSz="685800" eaLnBrk="1" fontAlgn="auto" hangingPunct="1">
              <a:spcBef>
                <a:spcPts val="0"/>
              </a:spcBef>
              <a:spcAft>
                <a:spcPts val="0"/>
              </a:spcAft>
              <a:buFont typeface="Arial" panose="020B0604020202020204" pitchFamily="34" charset="0"/>
              <a:buChar char="•"/>
            </a:pPr>
            <a:r>
              <a:rPr lang="en-GB" dirty="0">
                <a:solidFill>
                  <a:srgbClr val="70AD47">
                    <a:lumMod val="50000"/>
                  </a:srgbClr>
                </a:solidFill>
                <a:latin typeface="Calibri" panose="020F0502020204030204"/>
                <a:ea typeface="+mn-ea"/>
              </a:rPr>
              <a:t>UK wide</a:t>
            </a:r>
          </a:p>
        </p:txBody>
      </p:sp>
    </p:spTree>
    <p:extLst>
      <p:ext uri="{BB962C8B-B14F-4D97-AF65-F5344CB8AC3E}">
        <p14:creationId xmlns:p14="http://schemas.microsoft.com/office/powerpoint/2010/main" val="2320307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FA76-F0E8-8100-951C-DDEDB956212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1FB1AFC-3D14-0E8A-D817-04108A724FB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CE92218-36EB-A7A5-D574-B525BD5F2D33}"/>
              </a:ext>
            </a:extLst>
          </p:cNvPr>
          <p:cNvPicPr>
            <a:picLocks noChangeAspect="1"/>
          </p:cNvPicPr>
          <p:nvPr/>
        </p:nvPicPr>
        <p:blipFill rotWithShape="1">
          <a:blip r:embed="rId2"/>
          <a:srcRect l="9481" r="10909" b="5278"/>
          <a:stretch/>
        </p:blipFill>
        <p:spPr>
          <a:xfrm>
            <a:off x="486887" y="0"/>
            <a:ext cx="7688939" cy="5143500"/>
          </a:xfrm>
          <a:prstGeom prst="rect">
            <a:avLst/>
          </a:prstGeom>
        </p:spPr>
      </p:pic>
    </p:spTree>
    <p:extLst>
      <p:ext uri="{BB962C8B-B14F-4D97-AF65-F5344CB8AC3E}">
        <p14:creationId xmlns:p14="http://schemas.microsoft.com/office/powerpoint/2010/main" val="2606088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3E61F-C88E-9FC1-1B01-1B47247991B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E601464-FA75-8A8F-6682-1FD460CCEFE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99EE59A-E0F7-5D20-4B97-84AECF576CE6}"/>
              </a:ext>
            </a:extLst>
          </p:cNvPr>
          <p:cNvPicPr>
            <a:picLocks noChangeAspect="1"/>
          </p:cNvPicPr>
          <p:nvPr/>
        </p:nvPicPr>
        <p:blipFill rotWithShape="1">
          <a:blip r:embed="rId2"/>
          <a:srcRect l="10000" r="10780" b="2315"/>
          <a:stretch/>
        </p:blipFill>
        <p:spPr>
          <a:xfrm>
            <a:off x="628650" y="-10232"/>
            <a:ext cx="7433953" cy="5153732"/>
          </a:xfrm>
          <a:prstGeom prst="rect">
            <a:avLst/>
          </a:prstGeom>
        </p:spPr>
      </p:pic>
    </p:spTree>
    <p:extLst>
      <p:ext uri="{BB962C8B-B14F-4D97-AF65-F5344CB8AC3E}">
        <p14:creationId xmlns:p14="http://schemas.microsoft.com/office/powerpoint/2010/main" val="191826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D69D-8AB6-A8CD-0F87-D64A86D4E83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2A5E4B7-99D3-58B5-4B3A-935AA2D03A4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1ADA0F2-4A83-C9B8-1AA1-8ED96336ACF8}"/>
              </a:ext>
            </a:extLst>
          </p:cNvPr>
          <p:cNvPicPr>
            <a:picLocks noChangeAspect="1"/>
          </p:cNvPicPr>
          <p:nvPr/>
        </p:nvPicPr>
        <p:blipFill rotWithShape="1">
          <a:blip r:embed="rId2"/>
          <a:srcRect l="9610" r="11169" b="5303"/>
          <a:stretch/>
        </p:blipFill>
        <p:spPr>
          <a:xfrm>
            <a:off x="628650" y="1255"/>
            <a:ext cx="7636576" cy="5132272"/>
          </a:xfrm>
          <a:prstGeom prst="rect">
            <a:avLst/>
          </a:prstGeom>
        </p:spPr>
      </p:pic>
    </p:spTree>
    <p:extLst>
      <p:ext uri="{BB962C8B-B14F-4D97-AF65-F5344CB8AC3E}">
        <p14:creationId xmlns:p14="http://schemas.microsoft.com/office/powerpoint/2010/main" val="2373010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EF28-1EA1-26EB-3088-41C842A1677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146E4E1-7A6B-ED9D-CA60-FD73ECC037A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0349AE67-BA53-912E-D5CA-8C8AAB5FB268}"/>
              </a:ext>
            </a:extLst>
          </p:cNvPr>
          <p:cNvPicPr>
            <a:picLocks noChangeAspect="1"/>
          </p:cNvPicPr>
          <p:nvPr/>
        </p:nvPicPr>
        <p:blipFill rotWithShape="1">
          <a:blip r:embed="rId2"/>
          <a:srcRect l="9871" r="10909"/>
          <a:stretch/>
        </p:blipFill>
        <p:spPr>
          <a:xfrm>
            <a:off x="510639" y="1255"/>
            <a:ext cx="7243948" cy="5140990"/>
          </a:xfrm>
          <a:prstGeom prst="rect">
            <a:avLst/>
          </a:prstGeom>
        </p:spPr>
      </p:pic>
    </p:spTree>
    <p:extLst>
      <p:ext uri="{BB962C8B-B14F-4D97-AF65-F5344CB8AC3E}">
        <p14:creationId xmlns:p14="http://schemas.microsoft.com/office/powerpoint/2010/main" val="680118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ABD7-0D34-2DC3-9205-8859DF8B51F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D5E266C-E5DB-E92E-00AE-10DDCC46780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89F6494-ADF7-BFEE-2AED-2D9EC5E4D8E7}"/>
              </a:ext>
            </a:extLst>
          </p:cNvPr>
          <p:cNvPicPr>
            <a:picLocks noChangeAspect="1"/>
          </p:cNvPicPr>
          <p:nvPr/>
        </p:nvPicPr>
        <p:blipFill rotWithShape="1">
          <a:blip r:embed="rId2"/>
          <a:srcRect l="9481" r="10649" b="2084"/>
          <a:stretch/>
        </p:blipFill>
        <p:spPr>
          <a:xfrm>
            <a:off x="534389" y="0"/>
            <a:ext cx="7493330" cy="5164846"/>
          </a:xfrm>
          <a:prstGeom prst="rect">
            <a:avLst/>
          </a:prstGeom>
        </p:spPr>
      </p:pic>
    </p:spTree>
    <p:extLst>
      <p:ext uri="{BB962C8B-B14F-4D97-AF65-F5344CB8AC3E}">
        <p14:creationId xmlns:p14="http://schemas.microsoft.com/office/powerpoint/2010/main" val="2697796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34D5-1EBB-34E3-B1E5-E17072B7291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D53EED1-5C47-B410-03A2-E902769E8FD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9633F80-77A9-90E1-56E4-FC2DFAFC3860}"/>
              </a:ext>
            </a:extLst>
          </p:cNvPr>
          <p:cNvPicPr>
            <a:picLocks noChangeAspect="1"/>
          </p:cNvPicPr>
          <p:nvPr/>
        </p:nvPicPr>
        <p:blipFill rotWithShape="1">
          <a:blip r:embed="rId2"/>
          <a:srcRect l="10131" r="11039"/>
          <a:stretch/>
        </p:blipFill>
        <p:spPr>
          <a:xfrm>
            <a:off x="926275" y="1255"/>
            <a:ext cx="7208322" cy="5140990"/>
          </a:xfrm>
          <a:prstGeom prst="rect">
            <a:avLst/>
          </a:prstGeom>
        </p:spPr>
      </p:pic>
    </p:spTree>
    <p:extLst>
      <p:ext uri="{BB962C8B-B14F-4D97-AF65-F5344CB8AC3E}">
        <p14:creationId xmlns:p14="http://schemas.microsoft.com/office/powerpoint/2010/main" val="4152820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0DD7AB-A5A8-4D5A-B48C-2294AA9F05A8}"/>
              </a:ext>
            </a:extLst>
          </p:cNvPr>
          <p:cNvPicPr>
            <a:picLocks noChangeAspect="1"/>
          </p:cNvPicPr>
          <p:nvPr/>
        </p:nvPicPr>
        <p:blipFill>
          <a:blip r:embed="rId3"/>
          <a:stretch>
            <a:fillRect/>
          </a:stretch>
        </p:blipFill>
        <p:spPr>
          <a:xfrm>
            <a:off x="2066925" y="780652"/>
            <a:ext cx="5286375" cy="3779693"/>
          </a:xfrm>
          <a:prstGeom prst="rect">
            <a:avLst/>
          </a:prstGeom>
        </p:spPr>
      </p:pic>
    </p:spTree>
    <p:extLst>
      <p:ext uri="{BB962C8B-B14F-4D97-AF65-F5344CB8AC3E}">
        <p14:creationId xmlns:p14="http://schemas.microsoft.com/office/powerpoint/2010/main" val="2700077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166" y="1123926"/>
            <a:ext cx="9144000" cy="68123"/>
          </a:xfrm>
          <a:prstGeom prst="rect">
            <a:avLst/>
          </a:prstGeom>
          <a:solidFill>
            <a:srgbClr val="3876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object 2">
            <a:extLst>
              <a:ext uri="{FF2B5EF4-FFF2-40B4-BE49-F238E27FC236}">
                <a16:creationId xmlns:a16="http://schemas.microsoft.com/office/drawing/2014/main" id="{3EC8A2B7-5AFD-4C26-96AA-BA188CF3A6C9}"/>
              </a:ext>
            </a:extLst>
          </p:cNvPr>
          <p:cNvSpPr txBox="1">
            <a:spLocks noChangeArrowheads="1"/>
          </p:cNvSpPr>
          <p:nvPr/>
        </p:nvSpPr>
        <p:spPr bwMode="auto">
          <a:xfrm>
            <a:off x="414631" y="1457761"/>
            <a:ext cx="8213074" cy="34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525" rIns="0" bIns="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Supporting change for all</a:t>
            </a:r>
          </a:p>
        </p:txBody>
      </p:sp>
      <p:sp>
        <p:nvSpPr>
          <p:cNvPr id="19" name="object 3">
            <a:extLst>
              <a:ext uri="{FF2B5EF4-FFF2-40B4-BE49-F238E27FC236}">
                <a16:creationId xmlns:a16="http://schemas.microsoft.com/office/drawing/2014/main" id="{71906396-2CF6-45D4-A548-DCD963590E8F}"/>
              </a:ext>
            </a:extLst>
          </p:cNvPr>
          <p:cNvSpPr txBox="1">
            <a:spLocks/>
          </p:cNvSpPr>
          <p:nvPr/>
        </p:nvSpPr>
        <p:spPr>
          <a:xfrm>
            <a:off x="1729280" y="507654"/>
            <a:ext cx="6344531" cy="502541"/>
          </a:xfrm>
          <a:prstGeom prst="rect">
            <a:avLst/>
          </a:prstGeom>
        </p:spPr>
        <p:txBody>
          <a:bodyPr wrap="square" lIns="0" tIns="10001" rIns="0" bIns="0">
            <a:spAutoFit/>
          </a:bodyPr>
          <a:lstStyle>
            <a:lvl1pPr>
              <a:defRPr sz="4000" b="1" i="0">
                <a:solidFill>
                  <a:srgbClr val="39542C"/>
                </a:solidFill>
                <a:latin typeface="Calibri"/>
                <a:ea typeface="+mj-ea"/>
                <a:cs typeface="Calibri"/>
              </a:defRPr>
            </a:lvl1pPr>
          </a:lstStyle>
          <a:p>
            <a:pPr marL="9525" marR="0" lvl="0" indent="0" algn="ctr" defTabSz="685800" rtl="0" eaLnBrk="0" fontAlgn="base" latinLnBrk="0" hangingPunct="0">
              <a:lnSpc>
                <a:spcPct val="100000"/>
              </a:lnSpc>
              <a:spcBef>
                <a:spcPts val="79"/>
              </a:spcBef>
              <a:spcAft>
                <a:spcPct val="0"/>
              </a:spcAft>
              <a:buClrTx/>
              <a:buSzTx/>
              <a:buFontTx/>
              <a:buNone/>
              <a:tabLst/>
              <a:defRPr/>
            </a:pPr>
            <a:r>
              <a:rPr kumimoji="0" lang="en-US" sz="3200" b="1" i="0" u="none" strike="noStrike" kern="0" cap="none" spc="0" normalizeH="0" baseline="0" noProof="0" dirty="0">
                <a:ln>
                  <a:noFill/>
                </a:ln>
                <a:solidFill>
                  <a:srgbClr val="387625"/>
                </a:solidFill>
                <a:effectLst/>
                <a:uLnTx/>
                <a:uFillTx/>
                <a:latin typeface="Calibri"/>
                <a:ea typeface="+mj-ea"/>
                <a:cs typeface="Calibri"/>
              </a:rPr>
              <a:t>What does the future look like?</a:t>
            </a:r>
            <a:endParaRPr kumimoji="0" lang="en-US" sz="3200" b="1" i="0" u="none" strike="noStrike" kern="0" cap="none" spc="0" normalizeH="0" baseline="0" noProof="0" dirty="0">
              <a:ln>
                <a:noFill/>
              </a:ln>
              <a:solidFill>
                <a:srgbClr val="39542C"/>
              </a:solidFill>
              <a:effectLst/>
              <a:uLnTx/>
              <a:uFillTx/>
              <a:latin typeface="Calibri"/>
              <a:ea typeface="+mj-ea"/>
              <a:cs typeface="Calibri"/>
            </a:endParaRPr>
          </a:p>
        </p:txBody>
      </p:sp>
      <p:sp>
        <p:nvSpPr>
          <p:cNvPr id="20" name="Subtitle 2">
            <a:extLst>
              <a:ext uri="{FF2B5EF4-FFF2-40B4-BE49-F238E27FC236}">
                <a16:creationId xmlns:a16="http://schemas.microsoft.com/office/drawing/2014/main" id="{99AB92A2-0C2F-4567-8116-0169CDEC5F9D}"/>
              </a:ext>
            </a:extLst>
          </p:cNvPr>
          <p:cNvSpPr txBox="1">
            <a:spLocks/>
          </p:cNvSpPr>
          <p:nvPr/>
        </p:nvSpPr>
        <p:spPr>
          <a:xfrm>
            <a:off x="414631" y="1762312"/>
            <a:ext cx="8345277" cy="3034883"/>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28615" marR="0" lvl="0" indent="-428615" algn="l" defTabSz="685800" rtl="0" eaLnBrk="0" fontAlgn="base" latinLnBrk="0" hangingPunct="0">
              <a:lnSpc>
                <a:spcPct val="100000"/>
              </a:lnSpc>
              <a:spcBef>
                <a:spcPct val="0"/>
              </a:spcBef>
              <a:spcAft>
                <a:spcPct val="0"/>
              </a:spcAft>
              <a:buClrTx/>
              <a:buSzTx/>
              <a:buFontTx/>
              <a:buChar char="-"/>
              <a:tabLst/>
              <a:defRPr/>
            </a:pPr>
            <a:endParaRPr kumimoji="0" lang="en-GB" sz="3150" b="1" i="0" u="none" strike="noStrike" kern="0" cap="none" spc="0" normalizeH="0" baseline="0" noProof="0" dirty="0">
              <a:ln>
                <a:noFill/>
              </a:ln>
              <a:solidFill>
                <a:srgbClr val="29782C"/>
              </a:solidFill>
              <a:effectLst/>
              <a:uLnTx/>
              <a:uFillTx/>
              <a:latin typeface="Arial"/>
              <a:ea typeface="+mn-ea"/>
              <a:cs typeface="+mn-cs"/>
            </a:endParaRPr>
          </a:p>
        </p:txBody>
      </p:sp>
      <p:sp>
        <p:nvSpPr>
          <p:cNvPr id="21" name="Slide Number Placeholder 2">
            <a:extLst>
              <a:ext uri="{FF2B5EF4-FFF2-40B4-BE49-F238E27FC236}">
                <a16:creationId xmlns:a16="http://schemas.microsoft.com/office/drawing/2014/main" id="{3F62955A-A527-4993-89EE-E7C3A5CED980}"/>
              </a:ext>
            </a:extLst>
          </p:cNvPr>
          <p:cNvSpPr>
            <a:spLocks noGrp="1"/>
          </p:cNvSpPr>
          <p:nvPr>
            <p:ph type="sldNum" sz="quarter" idx="12"/>
          </p:nvPr>
        </p:nvSpPr>
        <p:spPr>
          <a:xfrm>
            <a:off x="6553200" y="4683919"/>
            <a:ext cx="2133600" cy="357188"/>
          </a:xfrm>
          <a:noFill/>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6AA8C45E-DE85-47AB-A8D9-B4484BF2F5D4}" type="slidenum">
              <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20</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Subtitle 2">
            <a:extLst>
              <a:ext uri="{FF2B5EF4-FFF2-40B4-BE49-F238E27FC236}">
                <a16:creationId xmlns:a16="http://schemas.microsoft.com/office/drawing/2014/main" id="{3716EF00-C9C1-47A6-8967-065BD217E5CC}"/>
              </a:ext>
            </a:extLst>
          </p:cNvPr>
          <p:cNvSpPr txBox="1">
            <a:spLocks/>
          </p:cNvSpPr>
          <p:nvPr/>
        </p:nvSpPr>
        <p:spPr>
          <a:xfrm>
            <a:off x="738880" y="2232063"/>
            <a:ext cx="8213074" cy="2187653"/>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28615" indent="-428615" defTabSz="685800">
              <a:buFont typeface="Arial" panose="020B0604020202020204" pitchFamily="34" charset="0"/>
              <a:buChar char="•"/>
              <a:defRPr/>
            </a:pPr>
            <a:r>
              <a:rPr lang="en-GB" sz="2000" b="1" kern="0" dirty="0">
                <a:solidFill>
                  <a:srgbClr val="29782C"/>
                </a:solidFill>
                <a:latin typeface="Arial"/>
              </a:rPr>
              <a:t>Transformative</a:t>
            </a:r>
          </a:p>
          <a:p>
            <a:pPr marL="428615" indent="-428615" defTabSz="685800">
              <a:buFont typeface="Arial" panose="020B0604020202020204" pitchFamily="34" charset="0"/>
              <a:buChar char="•"/>
              <a:defRPr/>
            </a:pPr>
            <a:r>
              <a:rPr lang="en-GB" sz="2000" b="1" kern="0" dirty="0">
                <a:solidFill>
                  <a:srgbClr val="29782C"/>
                </a:solidFill>
                <a:latin typeface="Arial"/>
              </a:rPr>
              <a:t>Innovative</a:t>
            </a:r>
          </a:p>
          <a:p>
            <a:pPr marL="428615" indent="-428615" defTabSz="685800">
              <a:buFont typeface="Arial" panose="020B0604020202020204" pitchFamily="34" charset="0"/>
              <a:buChar char="•"/>
              <a:defRPr/>
            </a:pPr>
            <a:r>
              <a:rPr lang="en-GB" sz="2000" b="1" kern="0" dirty="0">
                <a:solidFill>
                  <a:srgbClr val="29782C"/>
                </a:solidFill>
                <a:latin typeface="Arial"/>
              </a:rPr>
              <a:t>Supportive</a:t>
            </a:r>
          </a:p>
          <a:p>
            <a:pPr marL="428615" indent="-428615" defTabSz="685800">
              <a:buFont typeface="Arial" panose="020B0604020202020204" pitchFamily="34" charset="0"/>
              <a:buChar char="•"/>
              <a:defRPr/>
            </a:pPr>
            <a:r>
              <a:rPr lang="en-GB" sz="2000" b="1" kern="0" dirty="0">
                <a:solidFill>
                  <a:srgbClr val="29782C"/>
                </a:solidFill>
                <a:latin typeface="Arial"/>
              </a:rPr>
              <a:t>Scale &amp; speed</a:t>
            </a:r>
          </a:p>
          <a:p>
            <a:pPr marL="428615" indent="-428615" defTabSz="685800">
              <a:buFont typeface="Arial" panose="020B0604020202020204" pitchFamily="34" charset="0"/>
              <a:buChar char="•"/>
              <a:defRPr/>
            </a:pPr>
            <a:endParaRPr lang="en-GB" sz="2000" b="1" kern="0" dirty="0">
              <a:solidFill>
                <a:srgbClr val="29782C"/>
              </a:solidFill>
              <a:latin typeface="Arial"/>
            </a:endParaRPr>
          </a:p>
          <a:p>
            <a:pPr algn="ctr" defTabSz="685800">
              <a:defRPr/>
            </a:pPr>
            <a:r>
              <a:rPr lang="en-GB" sz="2000" b="1" i="1" kern="0" dirty="0">
                <a:solidFill>
                  <a:srgbClr val="29782C"/>
                </a:solidFill>
                <a:latin typeface="Arial"/>
              </a:rPr>
              <a:t>‘If you can think it, you can do it’</a:t>
            </a:r>
          </a:p>
          <a:p>
            <a:pPr marL="428615" indent="-428615" defTabSz="685800">
              <a:buFontTx/>
              <a:buChar char="-"/>
              <a:defRPr/>
            </a:pPr>
            <a:endParaRPr lang="en-GB" sz="3150" b="1" kern="0" dirty="0">
              <a:solidFill>
                <a:srgbClr val="29782C"/>
              </a:solidFill>
              <a:latin typeface="Arial"/>
            </a:endParaRPr>
          </a:p>
        </p:txBody>
      </p:sp>
    </p:spTree>
    <p:extLst>
      <p:ext uri="{BB962C8B-B14F-4D97-AF65-F5344CB8AC3E}">
        <p14:creationId xmlns:p14="http://schemas.microsoft.com/office/powerpoint/2010/main" val="777107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65565-F195-65F1-FE0C-BFDF8AB9C147}"/>
              </a:ext>
            </a:extLst>
          </p:cNvPr>
          <p:cNvSpPr>
            <a:spLocks noGrp="1"/>
          </p:cNvSpPr>
          <p:nvPr>
            <p:ph type="title"/>
          </p:nvPr>
        </p:nvSpPr>
        <p:spPr>
          <a:xfrm>
            <a:off x="439752" y="3987681"/>
            <a:ext cx="8229600" cy="857250"/>
          </a:xfrm>
        </p:spPr>
        <p:txBody>
          <a:bodyPr/>
          <a:lstStyle/>
          <a:p>
            <a:r>
              <a:rPr lang="en-GB" dirty="0"/>
              <a:t>Open for questions!</a:t>
            </a:r>
          </a:p>
        </p:txBody>
      </p:sp>
      <p:sp>
        <p:nvSpPr>
          <p:cNvPr id="4" name="Slide Number Placeholder 3">
            <a:extLst>
              <a:ext uri="{FF2B5EF4-FFF2-40B4-BE49-F238E27FC236}">
                <a16:creationId xmlns:a16="http://schemas.microsoft.com/office/drawing/2014/main" id="{44A4F854-E052-5CC8-2DE1-601F67160C03}"/>
              </a:ext>
            </a:extLst>
          </p:cNvPr>
          <p:cNvSpPr>
            <a:spLocks noGrp="1"/>
          </p:cNvSpPr>
          <p:nvPr>
            <p:ph type="sldNum" sz="quarter" idx="12"/>
          </p:nvPr>
        </p:nvSpPr>
        <p:spPr/>
        <p:txBody>
          <a:bodyPr/>
          <a:lstStyle/>
          <a:p>
            <a:pPr>
              <a:defRPr/>
            </a:pPr>
            <a:fld id="{989EC039-5580-4292-BE3F-E70CE73596F4}" type="slidenum">
              <a:rPr lang="en-US" altLang="en-US" smtClean="0"/>
              <a:pPr>
                <a:defRPr/>
              </a:pPr>
              <a:t>21</a:t>
            </a:fld>
            <a:endParaRPr lang="en-US" altLang="en-US"/>
          </a:p>
        </p:txBody>
      </p:sp>
      <p:pic>
        <p:nvPicPr>
          <p:cNvPr id="5" name="Picture 4">
            <a:extLst>
              <a:ext uri="{FF2B5EF4-FFF2-40B4-BE49-F238E27FC236}">
                <a16:creationId xmlns:a16="http://schemas.microsoft.com/office/drawing/2014/main" id="{32870AEC-3105-C542-7045-F83E0555ABC4}"/>
              </a:ext>
            </a:extLst>
          </p:cNvPr>
          <p:cNvPicPr>
            <a:picLocks noChangeAspect="1"/>
          </p:cNvPicPr>
          <p:nvPr/>
        </p:nvPicPr>
        <p:blipFill>
          <a:blip r:embed="rId2"/>
          <a:stretch>
            <a:fillRect/>
          </a:stretch>
        </p:blipFill>
        <p:spPr>
          <a:xfrm>
            <a:off x="2555904" y="1051197"/>
            <a:ext cx="3997296" cy="2997972"/>
          </a:xfrm>
          <a:prstGeom prst="rect">
            <a:avLst/>
          </a:prstGeom>
        </p:spPr>
      </p:pic>
      <p:sp>
        <p:nvSpPr>
          <p:cNvPr id="6" name="Title 1">
            <a:extLst>
              <a:ext uri="{FF2B5EF4-FFF2-40B4-BE49-F238E27FC236}">
                <a16:creationId xmlns:a16="http://schemas.microsoft.com/office/drawing/2014/main" id="{C85E70AE-6C11-75F9-AE34-42899A22DFA0}"/>
              </a:ext>
            </a:extLst>
          </p:cNvPr>
          <p:cNvSpPr txBox="1">
            <a:spLocks/>
          </p:cNvSpPr>
          <p:nvPr/>
        </p:nvSpPr>
        <p:spPr bwMode="auto">
          <a:xfrm>
            <a:off x="261622" y="193947"/>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a:lstStyle>
          <a:p>
            <a:pPr defTabSz="914400"/>
            <a:r>
              <a:rPr lang="en-GB" kern="0" dirty="0"/>
              <a:t>Thank you…</a:t>
            </a:r>
          </a:p>
        </p:txBody>
      </p:sp>
    </p:spTree>
    <p:extLst>
      <p:ext uri="{BB962C8B-B14F-4D97-AF65-F5344CB8AC3E}">
        <p14:creationId xmlns:p14="http://schemas.microsoft.com/office/powerpoint/2010/main" val="2735709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59410-FAB7-BEAB-6C0F-8B0A955EC8A7}"/>
              </a:ext>
            </a:extLst>
          </p:cNvPr>
          <p:cNvPicPr>
            <a:picLocks noChangeAspect="1"/>
          </p:cNvPicPr>
          <p:nvPr/>
        </p:nvPicPr>
        <p:blipFill>
          <a:blip r:embed="rId2"/>
          <a:stretch>
            <a:fillRect/>
          </a:stretch>
        </p:blipFill>
        <p:spPr>
          <a:xfrm>
            <a:off x="2169967" y="1080871"/>
            <a:ext cx="4804064" cy="3603048"/>
          </a:xfrm>
          <a:prstGeom prst="rect">
            <a:avLst/>
          </a:prstGeom>
        </p:spPr>
      </p:pic>
      <p:sp>
        <p:nvSpPr>
          <p:cNvPr id="4" name="object 3">
            <a:extLst>
              <a:ext uri="{FF2B5EF4-FFF2-40B4-BE49-F238E27FC236}">
                <a16:creationId xmlns:a16="http://schemas.microsoft.com/office/drawing/2014/main" id="{8660CE1C-BBD3-5F3C-F6DD-D38CB2A9339D}"/>
              </a:ext>
            </a:extLst>
          </p:cNvPr>
          <p:cNvSpPr txBox="1">
            <a:spLocks/>
          </p:cNvSpPr>
          <p:nvPr/>
        </p:nvSpPr>
        <p:spPr>
          <a:xfrm>
            <a:off x="1399734" y="459581"/>
            <a:ext cx="6344531" cy="502541"/>
          </a:xfrm>
          <a:prstGeom prst="rect">
            <a:avLst/>
          </a:prstGeom>
        </p:spPr>
        <p:txBody>
          <a:bodyPr wrap="square" lIns="0" tIns="10001" rIns="0" bIns="0">
            <a:spAutoFit/>
          </a:bodyPr>
          <a:lstStyle>
            <a:lvl1pPr>
              <a:defRPr sz="4000" b="1" i="0">
                <a:solidFill>
                  <a:srgbClr val="39542C"/>
                </a:solidFill>
                <a:latin typeface="Calibri"/>
                <a:ea typeface="+mj-ea"/>
                <a:cs typeface="Calibri"/>
              </a:defRPr>
            </a:lvl1pPr>
          </a:lstStyle>
          <a:p>
            <a:pPr marL="9525" marR="0" lvl="0" indent="0" algn="ctr" defTabSz="685800" rtl="0" eaLnBrk="0" fontAlgn="base" latinLnBrk="0" hangingPunct="0">
              <a:lnSpc>
                <a:spcPct val="100000"/>
              </a:lnSpc>
              <a:spcBef>
                <a:spcPts val="79"/>
              </a:spcBef>
              <a:spcAft>
                <a:spcPct val="0"/>
              </a:spcAft>
              <a:buClrTx/>
              <a:buSzTx/>
              <a:buFontTx/>
              <a:buNone/>
              <a:tabLst/>
              <a:defRPr/>
            </a:pPr>
            <a:r>
              <a:rPr kumimoji="0" lang="en-US" sz="3200" b="1" i="0" u="none" strike="noStrike" kern="0" cap="none" spc="0" normalizeH="0" baseline="0" noProof="0" dirty="0">
                <a:ln>
                  <a:noFill/>
                </a:ln>
                <a:solidFill>
                  <a:srgbClr val="387625"/>
                </a:solidFill>
                <a:effectLst/>
                <a:uLnTx/>
                <a:uFillTx/>
                <a:latin typeface="Calibri"/>
                <a:ea typeface="+mj-ea"/>
                <a:cs typeface="Calibri"/>
              </a:rPr>
              <a:t>You can’t beat mother nature! </a:t>
            </a:r>
            <a:endParaRPr kumimoji="0" lang="en-US" sz="3200" b="1" i="0" u="none" strike="noStrike" kern="0" cap="none" spc="0" normalizeH="0" baseline="0" noProof="0" dirty="0">
              <a:ln>
                <a:noFill/>
              </a:ln>
              <a:solidFill>
                <a:srgbClr val="39542C"/>
              </a:solidFill>
              <a:effectLst/>
              <a:uLnTx/>
              <a:uFillTx/>
              <a:latin typeface="Calibri"/>
              <a:ea typeface="+mj-ea"/>
              <a:cs typeface="Calibri"/>
            </a:endParaRPr>
          </a:p>
        </p:txBody>
      </p:sp>
    </p:spTree>
    <p:extLst>
      <p:ext uri="{BB962C8B-B14F-4D97-AF65-F5344CB8AC3E}">
        <p14:creationId xmlns:p14="http://schemas.microsoft.com/office/powerpoint/2010/main" val="4242557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CA7B789C-1B76-BB1F-56A8-6797A9F5477F}"/>
              </a:ext>
            </a:extLst>
          </p:cNvPr>
          <p:cNvGraphicFramePr/>
          <p:nvPr>
            <p:extLst>
              <p:ext uri="{D42A27DB-BD31-4B8C-83A1-F6EECF244321}">
                <p14:modId xmlns:p14="http://schemas.microsoft.com/office/powerpoint/2010/main" val="21139028"/>
              </p:ext>
            </p:extLst>
          </p:nvPr>
        </p:nvGraphicFramePr>
        <p:xfrm>
          <a:off x="2629402" y="1158947"/>
          <a:ext cx="4078706" cy="3601640"/>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a:extLst>
              <a:ext uri="{FF2B5EF4-FFF2-40B4-BE49-F238E27FC236}">
                <a16:creationId xmlns:a16="http://schemas.microsoft.com/office/drawing/2014/main" id="{5A4F7FE7-B3B8-AFE5-0BDB-2BD9B37C1564}"/>
              </a:ext>
            </a:extLst>
          </p:cNvPr>
          <p:cNvSpPr>
            <a:spLocks noGrp="1"/>
          </p:cNvSpPr>
          <p:nvPr>
            <p:ph idx="1"/>
          </p:nvPr>
        </p:nvSpPr>
        <p:spPr>
          <a:xfrm>
            <a:off x="3883693" y="2959767"/>
            <a:ext cx="682792" cy="409075"/>
          </a:xfrm>
        </p:spPr>
        <p:txBody>
          <a:bodyPr/>
          <a:lstStyle/>
          <a:p>
            <a:pPr marL="0" indent="0">
              <a:buNone/>
            </a:pPr>
            <a:r>
              <a:rPr lang="en-GB" dirty="0"/>
              <a:t>Soil </a:t>
            </a:r>
          </a:p>
        </p:txBody>
      </p:sp>
      <p:sp>
        <p:nvSpPr>
          <p:cNvPr id="13" name="Content Placeholder 2">
            <a:extLst>
              <a:ext uri="{FF2B5EF4-FFF2-40B4-BE49-F238E27FC236}">
                <a16:creationId xmlns:a16="http://schemas.microsoft.com/office/drawing/2014/main" id="{617B1C7D-FF8D-FEFE-89E8-4FC01BC7F050}"/>
              </a:ext>
            </a:extLst>
          </p:cNvPr>
          <p:cNvSpPr txBox="1">
            <a:spLocks/>
          </p:cNvSpPr>
          <p:nvPr/>
        </p:nvSpPr>
        <p:spPr>
          <a:xfrm>
            <a:off x="3634540" y="2294015"/>
            <a:ext cx="963528" cy="665752"/>
          </a:xfrm>
          <a:prstGeom prst="rect">
            <a:avLst/>
          </a:prstGeom>
        </p:spPr>
        <p:txBody>
          <a:bodyPr vert="horz" lIns="91440" tIns="45720" rIns="91440" bIns="45720" rtlCol="0">
            <a:normAutofit/>
          </a:bodyPr>
          <a:lst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GB" dirty="0"/>
              <a:t>Water</a:t>
            </a:r>
          </a:p>
        </p:txBody>
      </p:sp>
      <p:sp>
        <p:nvSpPr>
          <p:cNvPr id="14" name="Content Placeholder 2">
            <a:extLst>
              <a:ext uri="{FF2B5EF4-FFF2-40B4-BE49-F238E27FC236}">
                <a16:creationId xmlns:a16="http://schemas.microsoft.com/office/drawing/2014/main" id="{9C6634DB-1011-3260-B8B7-CB3975B18A4D}"/>
              </a:ext>
            </a:extLst>
          </p:cNvPr>
          <p:cNvSpPr txBox="1">
            <a:spLocks/>
          </p:cNvSpPr>
          <p:nvPr/>
        </p:nvSpPr>
        <p:spPr>
          <a:xfrm>
            <a:off x="4450179" y="2294015"/>
            <a:ext cx="1163053" cy="739436"/>
          </a:xfrm>
          <a:prstGeom prst="rect">
            <a:avLst/>
          </a:prstGeom>
        </p:spPr>
        <p:txBody>
          <a:bodyPr vert="horz" lIns="91440" tIns="45720" rIns="91440" bIns="45720" rtlCol="0">
            <a:normAutofit/>
          </a:bodyPr>
          <a:lst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GB" dirty="0"/>
              <a:t>Carbon </a:t>
            </a:r>
          </a:p>
        </p:txBody>
      </p:sp>
      <p:sp>
        <p:nvSpPr>
          <p:cNvPr id="15" name="Content Placeholder 2">
            <a:extLst>
              <a:ext uri="{FF2B5EF4-FFF2-40B4-BE49-F238E27FC236}">
                <a16:creationId xmlns:a16="http://schemas.microsoft.com/office/drawing/2014/main" id="{30852244-380A-B855-0ADF-1C48047C76E2}"/>
              </a:ext>
            </a:extLst>
          </p:cNvPr>
          <p:cNvSpPr txBox="1">
            <a:spLocks/>
          </p:cNvSpPr>
          <p:nvPr/>
        </p:nvSpPr>
        <p:spPr>
          <a:xfrm>
            <a:off x="4450179" y="2957403"/>
            <a:ext cx="1511969" cy="739436"/>
          </a:xfrm>
          <a:prstGeom prst="rect">
            <a:avLst/>
          </a:prstGeom>
        </p:spPr>
        <p:txBody>
          <a:bodyPr vert="horz" lIns="91440" tIns="45720" rIns="91440" bIns="45720" rtlCol="0">
            <a:normAutofit/>
          </a:bodyPr>
          <a:lst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GB" dirty="0"/>
              <a:t>Biodiversity  </a:t>
            </a:r>
          </a:p>
        </p:txBody>
      </p:sp>
      <p:sp>
        <p:nvSpPr>
          <p:cNvPr id="16" name="Arrow: Left 15">
            <a:extLst>
              <a:ext uri="{FF2B5EF4-FFF2-40B4-BE49-F238E27FC236}">
                <a16:creationId xmlns:a16="http://schemas.microsoft.com/office/drawing/2014/main" id="{7E481674-0BF6-CA13-AAFA-4058FACA23C4}"/>
              </a:ext>
            </a:extLst>
          </p:cNvPr>
          <p:cNvSpPr/>
          <p:nvPr/>
        </p:nvSpPr>
        <p:spPr>
          <a:xfrm>
            <a:off x="6528634" y="2726552"/>
            <a:ext cx="1511968" cy="230851"/>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Left 17">
            <a:extLst>
              <a:ext uri="{FF2B5EF4-FFF2-40B4-BE49-F238E27FC236}">
                <a16:creationId xmlns:a16="http://schemas.microsoft.com/office/drawing/2014/main" id="{33C7C77D-5DF2-BBF5-E2FF-E45BEAC97972}"/>
              </a:ext>
            </a:extLst>
          </p:cNvPr>
          <p:cNvSpPr/>
          <p:nvPr/>
        </p:nvSpPr>
        <p:spPr>
          <a:xfrm rot="10800000">
            <a:off x="925183" y="2728914"/>
            <a:ext cx="1530014" cy="230853"/>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ontent Placeholder 2">
            <a:extLst>
              <a:ext uri="{FF2B5EF4-FFF2-40B4-BE49-F238E27FC236}">
                <a16:creationId xmlns:a16="http://schemas.microsoft.com/office/drawing/2014/main" id="{36285DC0-ADA3-01F9-5ACC-275D941844A9}"/>
              </a:ext>
            </a:extLst>
          </p:cNvPr>
          <p:cNvSpPr txBox="1">
            <a:spLocks/>
          </p:cNvSpPr>
          <p:nvPr/>
        </p:nvSpPr>
        <p:spPr>
          <a:xfrm>
            <a:off x="1031715" y="2238874"/>
            <a:ext cx="1530015" cy="665752"/>
          </a:xfrm>
          <a:prstGeom prst="rect">
            <a:avLst/>
          </a:prstGeom>
        </p:spPr>
        <p:txBody>
          <a:bodyPr vert="horz" lIns="91440" tIns="45720" rIns="91440" bIns="45720" rtlCol="0">
            <a:normAutofit/>
          </a:bodyPr>
          <a:lst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GB" dirty="0"/>
              <a:t>Innovation </a:t>
            </a:r>
          </a:p>
        </p:txBody>
      </p:sp>
      <p:sp>
        <p:nvSpPr>
          <p:cNvPr id="20" name="Content Placeholder 2">
            <a:extLst>
              <a:ext uri="{FF2B5EF4-FFF2-40B4-BE49-F238E27FC236}">
                <a16:creationId xmlns:a16="http://schemas.microsoft.com/office/drawing/2014/main" id="{62046E4F-4E55-BCC0-2B77-8F6C493E2090}"/>
              </a:ext>
            </a:extLst>
          </p:cNvPr>
          <p:cNvSpPr txBox="1">
            <a:spLocks/>
          </p:cNvSpPr>
          <p:nvPr/>
        </p:nvSpPr>
        <p:spPr>
          <a:xfrm>
            <a:off x="6445922" y="2235112"/>
            <a:ext cx="2069427" cy="665752"/>
          </a:xfrm>
          <a:prstGeom prst="rect">
            <a:avLst/>
          </a:prstGeom>
        </p:spPr>
        <p:txBody>
          <a:bodyPr vert="horz" lIns="91440" tIns="45720" rIns="91440" bIns="45720" rtlCol="0">
            <a:normAutofit/>
          </a:bodyPr>
          <a:lst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GB" dirty="0"/>
              <a:t>Shared values  </a:t>
            </a:r>
          </a:p>
        </p:txBody>
      </p:sp>
    </p:spTree>
    <p:extLst>
      <p:ext uri="{BB962C8B-B14F-4D97-AF65-F5344CB8AC3E}">
        <p14:creationId xmlns:p14="http://schemas.microsoft.com/office/powerpoint/2010/main" val="2383628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9A8DAE-DD97-1130-B286-90598779A612}"/>
              </a:ext>
            </a:extLst>
          </p:cNvPr>
          <p:cNvPicPr>
            <a:picLocks noChangeAspect="1"/>
          </p:cNvPicPr>
          <p:nvPr/>
        </p:nvPicPr>
        <p:blipFill>
          <a:blip r:embed="rId3"/>
          <a:stretch>
            <a:fillRect/>
          </a:stretch>
        </p:blipFill>
        <p:spPr>
          <a:xfrm>
            <a:off x="1190846" y="1034129"/>
            <a:ext cx="6609674" cy="3472556"/>
          </a:xfrm>
          <a:prstGeom prst="rect">
            <a:avLst/>
          </a:prstGeom>
        </p:spPr>
      </p:pic>
      <p:sp>
        <p:nvSpPr>
          <p:cNvPr id="6" name="Title 1">
            <a:extLst>
              <a:ext uri="{FF2B5EF4-FFF2-40B4-BE49-F238E27FC236}">
                <a16:creationId xmlns:a16="http://schemas.microsoft.com/office/drawing/2014/main" id="{9DBB78FA-931F-FC0D-BD0F-FA177E286F24}"/>
              </a:ext>
            </a:extLst>
          </p:cNvPr>
          <p:cNvSpPr txBox="1">
            <a:spLocks/>
          </p:cNvSpPr>
          <p:nvPr/>
        </p:nvSpPr>
        <p:spPr bwMode="auto">
          <a:xfrm>
            <a:off x="1190847" y="400541"/>
            <a:ext cx="676230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189"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189"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189"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189"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189"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189" algn="ctr" defTabSz="457189"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378" algn="ctr" defTabSz="457189"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566" algn="ctr" defTabSz="457189"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754" algn="ctr" defTabSz="457189"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defTabSz="457178">
              <a:defRPr/>
            </a:pPr>
            <a:r>
              <a:rPr lang="en-GB" sz="2800" b="1" dirty="0">
                <a:solidFill>
                  <a:srgbClr val="006600"/>
                </a:solidFill>
                <a:latin typeface="Calibri"/>
              </a:rPr>
              <a:t>Three pillars of sustainability…</a:t>
            </a:r>
          </a:p>
        </p:txBody>
      </p:sp>
    </p:spTree>
    <p:extLst>
      <p:ext uri="{BB962C8B-B14F-4D97-AF65-F5344CB8AC3E}">
        <p14:creationId xmlns:p14="http://schemas.microsoft.com/office/powerpoint/2010/main" val="3245304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iagram&#10;&#10;Description automatically generated">
            <a:extLst>
              <a:ext uri="{FF2B5EF4-FFF2-40B4-BE49-F238E27FC236}">
                <a16:creationId xmlns:a16="http://schemas.microsoft.com/office/drawing/2014/main" id="{630D1518-3C85-4F3B-AF33-DD3FFE1380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1351" y="1471631"/>
            <a:ext cx="5319643" cy="2880242"/>
          </a:xfrm>
          <a:prstGeom prst="rect">
            <a:avLst/>
          </a:prstGeom>
        </p:spPr>
      </p:pic>
      <p:pic>
        <p:nvPicPr>
          <p:cNvPr id="5" name="Picture 4">
            <a:extLst>
              <a:ext uri="{FF2B5EF4-FFF2-40B4-BE49-F238E27FC236}">
                <a16:creationId xmlns:a16="http://schemas.microsoft.com/office/drawing/2014/main" id="{19BDABA9-3782-48E3-80ED-FE0517DA45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2045" y="4351873"/>
            <a:ext cx="1728788" cy="592931"/>
          </a:xfrm>
          <a:prstGeom prst="rect">
            <a:avLst/>
          </a:prstGeom>
        </p:spPr>
      </p:pic>
      <p:sp>
        <p:nvSpPr>
          <p:cNvPr id="6" name="object 3">
            <a:extLst>
              <a:ext uri="{FF2B5EF4-FFF2-40B4-BE49-F238E27FC236}">
                <a16:creationId xmlns:a16="http://schemas.microsoft.com/office/drawing/2014/main" id="{BDBD65AE-358D-460C-B06F-F9A9E200E852}"/>
              </a:ext>
            </a:extLst>
          </p:cNvPr>
          <p:cNvSpPr txBox="1">
            <a:spLocks/>
          </p:cNvSpPr>
          <p:nvPr/>
        </p:nvSpPr>
        <p:spPr>
          <a:xfrm>
            <a:off x="1664588" y="306905"/>
            <a:ext cx="5814825" cy="972702"/>
          </a:xfrm>
          <a:prstGeom prst="rect">
            <a:avLst/>
          </a:prstGeom>
        </p:spPr>
        <p:txBody>
          <a:bodyPr vert="horz" wrap="square" lIns="0" tIns="13335" rIns="0" bIns="0" rtlCol="0" anchor="b">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12700" marR="0" lvl="0" indent="0" algn="ctr" defTabSz="685766" rtl="0" eaLnBrk="1" fontAlgn="auto" latinLnBrk="0" hangingPunct="1">
              <a:lnSpc>
                <a:spcPct val="100000"/>
              </a:lnSpc>
              <a:spcBef>
                <a:spcPts val="105"/>
              </a:spcBef>
              <a:spcAft>
                <a:spcPts val="0"/>
              </a:spcAft>
              <a:buClrTx/>
              <a:buSzTx/>
              <a:buFontTx/>
              <a:buNone/>
              <a:tabLst/>
              <a:defRPr/>
            </a:pPr>
            <a:r>
              <a:rPr kumimoji="0" lang="en-GB" sz="4050" b="1" i="0" u="none" strike="noStrike" kern="1200" cap="none" spc="0" normalizeH="0" baseline="0" noProof="0" dirty="0">
                <a:ln>
                  <a:noFill/>
                </a:ln>
                <a:solidFill>
                  <a:srgbClr val="387625"/>
                </a:solidFill>
                <a:effectLst/>
                <a:uLnTx/>
                <a:uFillTx/>
                <a:latin typeface="Calibri" panose="020F0502020204030204" pitchFamily="34" charset="0"/>
                <a:ea typeface="+mj-ea"/>
                <a:cs typeface="Calibri" panose="020F0502020204030204" pitchFamily="34" charset="0"/>
              </a:rPr>
              <a:t>LEAF 10 –Year Strategy</a:t>
            </a:r>
          </a:p>
          <a:p>
            <a:pPr marL="12700" marR="0" lvl="0" indent="0" algn="ctr" defTabSz="685766" rtl="0" eaLnBrk="1" fontAlgn="auto" latinLnBrk="0" hangingPunct="1">
              <a:lnSpc>
                <a:spcPct val="100000"/>
              </a:lnSpc>
              <a:spcBef>
                <a:spcPts val="105"/>
              </a:spcBef>
              <a:spcAft>
                <a:spcPts val="0"/>
              </a:spcAft>
              <a:buClrTx/>
              <a:buSzTx/>
              <a:buFontTx/>
              <a:buNone/>
              <a:tabLst/>
              <a:defRPr/>
            </a:pPr>
            <a:r>
              <a:rPr kumimoji="0" lang="en-GB" sz="1350" b="1" i="1" u="none" strike="noStrike" kern="1200" cap="none" spc="0" normalizeH="0" baseline="0" noProof="0" dirty="0">
                <a:ln>
                  <a:noFill/>
                </a:ln>
                <a:solidFill>
                  <a:srgbClr val="387625"/>
                </a:solidFill>
                <a:effectLst/>
                <a:uLnTx/>
                <a:uFillTx/>
                <a:latin typeface="Calibri" panose="020F0502020204030204" pitchFamily="34" charset="0"/>
                <a:ea typeface="+mj-ea"/>
                <a:cs typeface="Calibri" panose="020F0502020204030204" pitchFamily="34" charset="0"/>
              </a:rPr>
              <a:t>…</a:t>
            </a:r>
            <a:r>
              <a:rPr kumimoji="0" lang="en-GB" sz="2100" b="1" i="1" u="none" strike="noStrike" kern="1200" cap="none" spc="0" normalizeH="0" baseline="0" noProof="0" dirty="0">
                <a:ln>
                  <a:noFill/>
                </a:ln>
                <a:solidFill>
                  <a:srgbClr val="387625"/>
                </a:solidFill>
                <a:effectLst/>
                <a:uLnTx/>
                <a:uFillTx/>
                <a:latin typeface="Calibri" panose="020F0502020204030204" pitchFamily="34" charset="0"/>
                <a:ea typeface="+mj-ea"/>
                <a:cs typeface="Calibri" panose="020F0502020204030204" pitchFamily="34" charset="0"/>
              </a:rPr>
              <a:t>our themes, our workstreams, our commitments</a:t>
            </a:r>
            <a:endParaRPr kumimoji="0" lang="en-GB" sz="1350" b="1" i="1"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 name="TextBox 1">
            <a:extLst>
              <a:ext uri="{FF2B5EF4-FFF2-40B4-BE49-F238E27FC236}">
                <a16:creationId xmlns:a16="http://schemas.microsoft.com/office/drawing/2014/main" id="{EF1EE7F9-38CC-417B-BAE8-24D801305A90}"/>
              </a:ext>
            </a:extLst>
          </p:cNvPr>
          <p:cNvSpPr txBox="1"/>
          <p:nvPr/>
        </p:nvSpPr>
        <p:spPr>
          <a:xfrm>
            <a:off x="570016" y="1279607"/>
            <a:ext cx="2980705" cy="3485570"/>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750"/>
              </a:spcAft>
              <a:buClrTx/>
              <a:buSzTx/>
              <a:buFontTx/>
              <a:buNone/>
              <a:tabLst>
                <a:tab pos="266700" algn="l"/>
                <a:tab pos="533400" algn="l"/>
                <a:tab pos="800100" algn="l"/>
                <a:tab pos="1066800" algn="l"/>
                <a:tab pos="1333500" algn="l"/>
                <a:tab pos="1600200" algn="l"/>
                <a:tab pos="1866900" algn="l"/>
                <a:tab pos="2133600" algn="l"/>
                <a:tab pos="2400300" algn="l"/>
                <a:tab pos="2667000" algn="l"/>
                <a:tab pos="2933700" algn="l"/>
                <a:tab pos="3200400" algn="l"/>
              </a:tabLst>
              <a:defRPr/>
            </a:pPr>
            <a:r>
              <a:rPr kumimoji="0" lang="en-GB" sz="13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LEAF 10-Year Strategy eight commitments:</a:t>
            </a:r>
            <a:endParaRPr kumimoji="0" lang="en-GB" sz="13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just" defTabSz="685800" rtl="0" eaLnBrk="1" fontAlgn="auto" latinLnBrk="0" hangingPunct="1">
              <a:lnSpc>
                <a:spcPct val="100000"/>
              </a:lnSpc>
              <a:spcBef>
                <a:spcPts val="0"/>
              </a:spcBef>
              <a:spcAft>
                <a:spcPts val="750"/>
              </a:spcAft>
              <a:buClrTx/>
              <a:buSzTx/>
              <a:buFont typeface="+mj-lt"/>
              <a:buAutoNum type="arabicPeriod"/>
              <a:tabLst>
                <a:tab pos="266700" algn="l"/>
                <a:tab pos="533400" algn="l"/>
                <a:tab pos="800100" algn="l"/>
                <a:tab pos="1066800" algn="l"/>
                <a:tab pos="1333500" algn="l"/>
                <a:tab pos="1600200" algn="l"/>
                <a:tab pos="1866900" algn="l"/>
                <a:tab pos="2133600" algn="l"/>
                <a:tab pos="2400300" algn="l"/>
                <a:tab pos="2667000" algn="l"/>
                <a:tab pos="2933700" algn="l"/>
                <a:tab pos="3200400" algn="l"/>
              </a:tabLst>
              <a:defRPr/>
            </a:pPr>
            <a:r>
              <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Delivering Climate Positive Solutions</a:t>
            </a:r>
            <a:endPar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just" defTabSz="685800" rtl="0" eaLnBrk="1" fontAlgn="auto" latinLnBrk="0" hangingPunct="1">
              <a:lnSpc>
                <a:spcPct val="100000"/>
              </a:lnSpc>
              <a:spcBef>
                <a:spcPts val="0"/>
              </a:spcBef>
              <a:spcAft>
                <a:spcPts val="750"/>
              </a:spcAft>
              <a:buClrTx/>
              <a:buSzTx/>
              <a:buFont typeface="+mj-lt"/>
              <a:buAutoNum type="arabicPeriod"/>
              <a:tabLst>
                <a:tab pos="266700" algn="l"/>
                <a:tab pos="533400" algn="l"/>
                <a:tab pos="800100" algn="l"/>
                <a:tab pos="1066800" algn="l"/>
                <a:tab pos="1333500" algn="l"/>
                <a:tab pos="1600200" algn="l"/>
                <a:tab pos="1866900" algn="l"/>
                <a:tab pos="2133600" algn="l"/>
                <a:tab pos="2400300" algn="l"/>
                <a:tab pos="2667000" algn="l"/>
                <a:tab pos="2933700" algn="l"/>
                <a:tab pos="3200400" algn="l"/>
              </a:tabLst>
              <a:defRPr/>
            </a:pPr>
            <a:r>
              <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Creating Beacons of Excellence</a:t>
            </a:r>
            <a:endPar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just" defTabSz="685800" rtl="0" eaLnBrk="1" fontAlgn="auto" latinLnBrk="0" hangingPunct="1">
              <a:lnSpc>
                <a:spcPct val="100000"/>
              </a:lnSpc>
              <a:spcBef>
                <a:spcPts val="0"/>
              </a:spcBef>
              <a:spcAft>
                <a:spcPts val="750"/>
              </a:spcAft>
              <a:buClrTx/>
              <a:buSzTx/>
              <a:buFont typeface="+mj-lt"/>
              <a:buAutoNum type="arabicPeriod"/>
              <a:tabLst>
                <a:tab pos="266700" algn="l"/>
                <a:tab pos="533400" algn="l"/>
                <a:tab pos="800100" algn="l"/>
                <a:tab pos="1066800" algn="l"/>
                <a:tab pos="1333500" algn="l"/>
                <a:tab pos="1600200" algn="l"/>
                <a:tab pos="1866900" algn="l"/>
                <a:tab pos="2133600" algn="l"/>
                <a:tab pos="2400300" algn="l"/>
                <a:tab pos="2667000" algn="l"/>
                <a:tab pos="2933700" algn="l"/>
                <a:tab pos="3200400" algn="l"/>
              </a:tabLst>
              <a:defRPr/>
            </a:pPr>
            <a:r>
              <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Measuring Impact and Harmonising Metrics</a:t>
            </a:r>
            <a:endPar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just" defTabSz="685800" rtl="0" eaLnBrk="1" fontAlgn="auto" latinLnBrk="0" hangingPunct="1">
              <a:lnSpc>
                <a:spcPct val="100000"/>
              </a:lnSpc>
              <a:spcBef>
                <a:spcPts val="0"/>
              </a:spcBef>
              <a:spcAft>
                <a:spcPts val="750"/>
              </a:spcAft>
              <a:buClrTx/>
              <a:buSzTx/>
              <a:buFont typeface="+mj-lt"/>
              <a:buAutoNum type="arabicPeriod"/>
              <a:tabLst>
                <a:tab pos="266700" algn="l"/>
                <a:tab pos="533400" algn="l"/>
                <a:tab pos="800100" algn="l"/>
                <a:tab pos="1066800" algn="l"/>
                <a:tab pos="1333500" algn="l"/>
                <a:tab pos="1600200" algn="l"/>
                <a:tab pos="1866900" algn="l"/>
                <a:tab pos="2133600" algn="l"/>
                <a:tab pos="2400300" algn="l"/>
                <a:tab pos="2667000" algn="l"/>
                <a:tab pos="2933700" algn="l"/>
                <a:tab pos="3200400" algn="l"/>
              </a:tabLst>
              <a:defRPr/>
            </a:pPr>
            <a:r>
              <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Building Sustainable Food Chains</a:t>
            </a:r>
            <a:endPar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just" defTabSz="685800" rtl="0" eaLnBrk="1" fontAlgn="auto" latinLnBrk="0" hangingPunct="1">
              <a:lnSpc>
                <a:spcPct val="100000"/>
              </a:lnSpc>
              <a:spcBef>
                <a:spcPts val="0"/>
              </a:spcBef>
              <a:spcAft>
                <a:spcPts val="750"/>
              </a:spcAft>
              <a:buClrTx/>
              <a:buSzTx/>
              <a:buFont typeface="+mj-lt"/>
              <a:buAutoNum type="arabicPeriod"/>
              <a:tabLst>
                <a:tab pos="266700" algn="l"/>
                <a:tab pos="533400" algn="l"/>
                <a:tab pos="800100" algn="l"/>
                <a:tab pos="1066800" algn="l"/>
                <a:tab pos="1333500" algn="l"/>
                <a:tab pos="1600200" algn="l"/>
                <a:tab pos="1866900" algn="l"/>
                <a:tab pos="2133600" algn="l"/>
                <a:tab pos="2400300" algn="l"/>
                <a:tab pos="2667000" algn="l"/>
                <a:tab pos="2933700" algn="l"/>
                <a:tab pos="3200400" algn="l"/>
              </a:tabLst>
              <a:defRPr/>
            </a:pPr>
            <a:r>
              <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Growing Education and Engaging Society</a:t>
            </a:r>
            <a:endPar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just" defTabSz="685800" rtl="0" eaLnBrk="1" fontAlgn="auto" latinLnBrk="0" hangingPunct="1">
              <a:lnSpc>
                <a:spcPct val="100000"/>
              </a:lnSpc>
              <a:spcBef>
                <a:spcPts val="0"/>
              </a:spcBef>
              <a:spcAft>
                <a:spcPts val="750"/>
              </a:spcAft>
              <a:buClrTx/>
              <a:buSzTx/>
              <a:buFont typeface="+mj-lt"/>
              <a:buAutoNum type="arabicPeriod"/>
              <a:tabLst>
                <a:tab pos="266700" algn="l"/>
                <a:tab pos="533400" algn="l"/>
                <a:tab pos="800100" algn="l"/>
                <a:tab pos="1066800" algn="l"/>
                <a:tab pos="1333500" algn="l"/>
                <a:tab pos="1600200" algn="l"/>
                <a:tab pos="1866900" algn="l"/>
                <a:tab pos="2133600" algn="l"/>
                <a:tab pos="2400300" algn="l"/>
                <a:tab pos="2667000" algn="l"/>
                <a:tab pos="2933700" algn="l"/>
                <a:tab pos="3200400" algn="l"/>
              </a:tabLst>
              <a:defRPr/>
            </a:pPr>
            <a:r>
              <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Cultivating Sustainable Health and Wellbeing</a:t>
            </a:r>
            <a:endPar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just" defTabSz="685800" rtl="0" eaLnBrk="1" fontAlgn="auto" latinLnBrk="0" hangingPunct="1">
              <a:lnSpc>
                <a:spcPct val="100000"/>
              </a:lnSpc>
              <a:spcBef>
                <a:spcPts val="0"/>
              </a:spcBef>
              <a:spcAft>
                <a:spcPts val="750"/>
              </a:spcAft>
              <a:buClrTx/>
              <a:buSzTx/>
              <a:buFont typeface="+mj-lt"/>
              <a:buAutoNum type="arabicPeriod"/>
              <a:tabLst>
                <a:tab pos="266700" algn="l"/>
                <a:tab pos="533400" algn="l"/>
                <a:tab pos="800100" algn="l"/>
                <a:tab pos="1066800" algn="l"/>
                <a:tab pos="1333500" algn="l"/>
                <a:tab pos="1600200" algn="l"/>
                <a:tab pos="1866900" algn="l"/>
                <a:tab pos="2133600" algn="l"/>
                <a:tab pos="2400300" algn="l"/>
                <a:tab pos="2667000" algn="l"/>
                <a:tab pos="2933700" algn="l"/>
                <a:tab pos="3200400" algn="l"/>
              </a:tabLst>
              <a:defRPr/>
            </a:pPr>
            <a:r>
              <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Building Connections</a:t>
            </a:r>
            <a:endPar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just" defTabSz="685800" rtl="0" eaLnBrk="1" fontAlgn="auto" latinLnBrk="0" hangingPunct="1">
              <a:lnSpc>
                <a:spcPct val="100000"/>
              </a:lnSpc>
              <a:spcBef>
                <a:spcPts val="0"/>
              </a:spcBef>
              <a:spcAft>
                <a:spcPts val="750"/>
              </a:spcAft>
              <a:buClrTx/>
              <a:buSzTx/>
              <a:buFont typeface="+mj-lt"/>
              <a:buAutoNum type="arabicPeriod"/>
              <a:tabLst>
                <a:tab pos="266700" algn="l"/>
                <a:tab pos="533400" algn="l"/>
                <a:tab pos="800100" algn="l"/>
                <a:tab pos="1066800" algn="l"/>
                <a:tab pos="1333500" algn="l"/>
                <a:tab pos="1600200" algn="l"/>
                <a:tab pos="1866900" algn="l"/>
                <a:tab pos="2133600" algn="l"/>
                <a:tab pos="2400300" algn="l"/>
                <a:tab pos="2667000" algn="l"/>
                <a:tab pos="2933700" algn="l"/>
                <a:tab pos="3200400" algn="l"/>
              </a:tabLst>
              <a:defRPr/>
            </a:pPr>
            <a:r>
              <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Scaling up Our Reach</a:t>
            </a:r>
            <a:endParaRPr kumimoji="0" lang="en-GB"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2750540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BDABA9-3782-48E3-80ED-FE0517DA45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2044" y="4351872"/>
            <a:ext cx="1728788" cy="592931"/>
          </a:xfrm>
          <a:prstGeom prst="rect">
            <a:avLst/>
          </a:prstGeom>
        </p:spPr>
      </p:pic>
      <p:sp>
        <p:nvSpPr>
          <p:cNvPr id="6" name="object 3">
            <a:extLst>
              <a:ext uri="{FF2B5EF4-FFF2-40B4-BE49-F238E27FC236}">
                <a16:creationId xmlns:a16="http://schemas.microsoft.com/office/drawing/2014/main" id="{BDBD65AE-358D-460C-B06F-F9A9E200E852}"/>
              </a:ext>
            </a:extLst>
          </p:cNvPr>
          <p:cNvSpPr txBox="1">
            <a:spLocks/>
          </p:cNvSpPr>
          <p:nvPr/>
        </p:nvSpPr>
        <p:spPr>
          <a:xfrm>
            <a:off x="1631951" y="380389"/>
            <a:ext cx="6527793" cy="567463"/>
          </a:xfrm>
          <a:prstGeom prst="rect">
            <a:avLst/>
          </a:prstGeom>
        </p:spPr>
        <p:txBody>
          <a:bodyPr vert="horz" wrap="square" lIns="0" tIns="13335" rIns="0" bIns="0" rtlCol="0" anchor="b">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12700" marR="0" lvl="0" indent="0" algn="ctr" defTabSz="685783" rtl="0" eaLnBrk="1" fontAlgn="auto" latinLnBrk="0" hangingPunct="1">
              <a:lnSpc>
                <a:spcPct val="100000"/>
              </a:lnSpc>
              <a:spcBef>
                <a:spcPts val="105"/>
              </a:spcBef>
              <a:spcAft>
                <a:spcPts val="0"/>
              </a:spcAft>
              <a:buClrTx/>
              <a:buSzTx/>
              <a:buFontTx/>
              <a:buNone/>
              <a:tabLst/>
              <a:defRPr/>
            </a:pPr>
            <a:r>
              <a:rPr kumimoji="0" lang="en-GB" sz="3600" b="1" i="0" u="none" strike="noStrike" kern="1200" cap="none" spc="0" normalizeH="0" baseline="0" noProof="0" dirty="0">
                <a:ln>
                  <a:noFill/>
                </a:ln>
                <a:solidFill>
                  <a:srgbClr val="387625"/>
                </a:solidFill>
                <a:effectLst/>
                <a:uLnTx/>
                <a:uFillTx/>
                <a:latin typeface="Calibri" panose="020F0502020204030204" pitchFamily="34" charset="0"/>
                <a:cs typeface="Calibri" panose="020F0502020204030204" pitchFamily="34" charset="0"/>
              </a:rPr>
              <a:t>Education &amp; Engaging Society</a:t>
            </a:r>
            <a:endParaRPr kumimoji="0" lang="en-GB" sz="11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FA1033C-E225-4E1D-A604-52B41358957F}"/>
              </a:ext>
            </a:extLst>
          </p:cNvPr>
          <p:cNvSpPr txBox="1"/>
          <p:nvPr/>
        </p:nvSpPr>
        <p:spPr>
          <a:xfrm>
            <a:off x="1932946" y="1352550"/>
            <a:ext cx="6940296" cy="3077766"/>
          </a:xfrm>
          <a:prstGeom prst="rect">
            <a:avLst/>
          </a:prstGeom>
          <a:solidFill>
            <a:schemeClr val="accent1">
              <a:lumMod val="20000"/>
              <a:lumOff val="8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tab pos="1295400" algn="l"/>
              </a:tabLst>
            </a:pPr>
            <a:r>
              <a:rPr kumimoji="0" lang="en-GB" altLang="en-US" b="1" i="0" u="none" strike="noStrike" cap="none" normalizeH="0" baseline="0" dirty="0">
                <a:ln>
                  <a:noFill/>
                </a:ln>
                <a:solidFill>
                  <a:schemeClr val="tx1"/>
                </a:solidFill>
                <a:effectLst/>
                <a:latin typeface="+mn-lt"/>
                <a:ea typeface="Calibri" panose="020F0502020204030204" pitchFamily="34" charset="0"/>
              </a:rPr>
              <a:t>Working to inspire and educate future generations &amp; </a:t>
            </a:r>
            <a:r>
              <a:rPr lang="en-GB" altLang="en-US" b="1" dirty="0">
                <a:latin typeface="+mn-lt"/>
                <a:ea typeface="Calibri" panose="020F0502020204030204" pitchFamily="34" charset="0"/>
              </a:rPr>
              <a:t>wider society </a:t>
            </a:r>
            <a:r>
              <a:rPr kumimoji="0" lang="en-GB" altLang="en-US" b="1" i="0" u="none" strike="noStrike" cap="none" normalizeH="0" baseline="0" dirty="0">
                <a:ln>
                  <a:noFill/>
                </a:ln>
                <a:solidFill>
                  <a:schemeClr val="tx1"/>
                </a:solidFill>
                <a:effectLst/>
                <a:latin typeface="+mn-lt"/>
                <a:ea typeface="Calibri" panose="020F0502020204030204" pitchFamily="34" charset="0"/>
              </a:rPr>
              <a:t>about farming, food and the countryside.</a:t>
            </a:r>
          </a:p>
          <a:p>
            <a:pPr marL="0" marR="0" lvl="0" indent="0" algn="l" defTabSz="914400" rtl="0" eaLnBrk="0" fontAlgn="base" latinLnBrk="0" hangingPunct="0">
              <a:lnSpc>
                <a:spcPct val="100000"/>
              </a:lnSpc>
              <a:spcBef>
                <a:spcPct val="0"/>
              </a:spcBef>
              <a:spcAft>
                <a:spcPct val="0"/>
              </a:spcAft>
              <a:buClrTx/>
              <a:buSzTx/>
              <a:buFontTx/>
              <a:buNone/>
              <a:tabLst>
                <a:tab pos="1295400" algn="l"/>
              </a:tabLst>
            </a:pPr>
            <a:endParaRPr kumimoji="0" lang="en-GB" altLang="en-US"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1295400" algn="l"/>
              </a:tabLst>
            </a:pPr>
            <a:r>
              <a:rPr kumimoji="0" lang="en-GB" altLang="en-US" sz="1600" b="1" i="0" u="none" strike="noStrike" cap="none" normalizeH="0" baseline="0" dirty="0">
                <a:ln>
                  <a:noFill/>
                </a:ln>
                <a:solidFill>
                  <a:schemeClr val="tx1"/>
                </a:solidFill>
                <a:effectLst/>
                <a:latin typeface="+mn-lt"/>
                <a:ea typeface="Calibri" panose="020F0502020204030204" pitchFamily="34" charset="0"/>
              </a:rPr>
              <a:t>Our Priorities:</a:t>
            </a:r>
            <a:endParaRPr kumimoji="0" lang="en-GB" altLang="en-US" sz="1600" b="0" i="0" u="none" strike="noStrike" cap="none" normalizeH="0" baseline="0" dirty="0">
              <a:ln>
                <a:noFill/>
              </a:ln>
              <a:solidFill>
                <a:schemeClr val="tx1"/>
              </a:solidFill>
              <a:effectLst/>
              <a:latin typeface="+mn-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295400" algn="l"/>
              </a:tabLst>
            </a:pPr>
            <a:r>
              <a:rPr kumimoji="0" lang="en-GB" altLang="en-US" sz="1600" b="0" i="0" u="none" strike="noStrike" cap="none" normalizeH="0" baseline="0" dirty="0">
                <a:ln>
                  <a:noFill/>
                </a:ln>
                <a:solidFill>
                  <a:schemeClr val="tx1"/>
                </a:solidFill>
                <a:effectLst/>
                <a:latin typeface="+mn-lt"/>
                <a:ea typeface="Calibri" panose="020F0502020204030204" pitchFamily="34" charset="0"/>
              </a:rPr>
              <a:t>To pursue excellence in education in farming, food and the countryside</a:t>
            </a:r>
            <a:endParaRPr kumimoji="0" lang="en-GB" altLang="en-US" sz="1600" b="0" i="0" u="none" strike="noStrike" cap="none" normalizeH="0" baseline="0" dirty="0">
              <a:ln>
                <a:noFill/>
              </a:ln>
              <a:solidFill>
                <a:schemeClr val="tx1"/>
              </a:solidFill>
              <a:effectLst/>
              <a:latin typeface="+mn-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295400" algn="l"/>
              </a:tabLst>
            </a:pPr>
            <a:r>
              <a:rPr kumimoji="0" lang="en-GB" altLang="en-US" sz="1600" b="0" i="0" u="none" strike="noStrike" cap="none" normalizeH="0" baseline="0" dirty="0">
                <a:ln>
                  <a:noFill/>
                </a:ln>
                <a:solidFill>
                  <a:schemeClr val="tx1"/>
                </a:solidFill>
                <a:effectLst/>
                <a:latin typeface="+mn-lt"/>
                <a:ea typeface="Calibri" panose="020F0502020204030204" pitchFamily="34" charset="0"/>
              </a:rPr>
              <a:t>To provide innovative and engaging activities and resources both in the classroom and on the farm</a:t>
            </a:r>
            <a:endParaRPr kumimoji="0" lang="en-GB" altLang="en-US" sz="1600" b="0" i="0" u="none" strike="noStrike" cap="none" normalizeH="0" baseline="0" dirty="0">
              <a:ln>
                <a:noFill/>
              </a:ln>
              <a:solidFill>
                <a:schemeClr val="tx1"/>
              </a:solidFill>
              <a:effectLst/>
              <a:latin typeface="+mn-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295400" algn="l"/>
              </a:tabLst>
            </a:pPr>
            <a:r>
              <a:rPr kumimoji="0" lang="en-GB" altLang="en-US" sz="1600" b="0" i="0" u="none" strike="noStrike" cap="none" normalizeH="0" baseline="0" dirty="0">
                <a:ln>
                  <a:noFill/>
                </a:ln>
                <a:solidFill>
                  <a:schemeClr val="tx1"/>
                </a:solidFill>
                <a:effectLst/>
                <a:latin typeface="+mn-lt"/>
                <a:ea typeface="Calibri" panose="020F0502020204030204" pitchFamily="34" charset="0"/>
              </a:rPr>
              <a:t>To raise the confidence of all teachers to deliver powerful learning experiences around food and farming</a:t>
            </a:r>
            <a:endParaRPr kumimoji="0" lang="en-GB" altLang="en-US" sz="1600" b="0" i="0" u="none" strike="noStrike" cap="none" normalizeH="0" baseline="0" dirty="0">
              <a:ln>
                <a:noFill/>
              </a:ln>
              <a:solidFill>
                <a:schemeClr val="tx1"/>
              </a:solidFill>
              <a:effectLst/>
              <a:latin typeface="+mn-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295400" algn="l"/>
              </a:tabLst>
            </a:pPr>
            <a:r>
              <a:rPr kumimoji="0" lang="en-GB" altLang="en-US" sz="1600" b="0" i="0" u="none" strike="noStrike" cap="none" normalizeH="0" baseline="0" dirty="0">
                <a:ln>
                  <a:noFill/>
                </a:ln>
                <a:solidFill>
                  <a:schemeClr val="tx1"/>
                </a:solidFill>
                <a:effectLst/>
                <a:latin typeface="+mn-lt"/>
                <a:ea typeface="Calibri" panose="020F0502020204030204" pitchFamily="34" charset="0"/>
              </a:rPr>
              <a:t>To equip, mobilise and increase the capability of farmers to deliver learning experiences.</a:t>
            </a:r>
            <a:endParaRPr kumimoji="0" lang="en-GB"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1295400" algn="l"/>
              </a:tabLst>
            </a:pPr>
            <a:endParaRPr kumimoji="0" lang="en-GB" altLang="en-US" sz="1200" b="1" i="0" u="none" strike="noStrike" cap="none" normalizeH="0" baseline="0" dirty="0">
              <a:ln>
                <a:noFill/>
              </a:ln>
              <a:solidFill>
                <a:schemeClr val="tx1"/>
              </a:solidFill>
              <a:effectLst/>
              <a:latin typeface="+mn-lt"/>
              <a:ea typeface="Calibri" panose="020F0502020204030204" pitchFamily="34" charset="0"/>
            </a:endParaRPr>
          </a:p>
        </p:txBody>
      </p:sp>
      <p:pic>
        <p:nvPicPr>
          <p:cNvPr id="4" name="Picture 3" descr="Diagram&#10;&#10;Description automatically generated">
            <a:extLst>
              <a:ext uri="{FF2B5EF4-FFF2-40B4-BE49-F238E27FC236}">
                <a16:creationId xmlns:a16="http://schemas.microsoft.com/office/drawing/2014/main" id="{E5F8D507-447D-4FAC-B892-8DFD0E612DE5}"/>
              </a:ext>
            </a:extLst>
          </p:cNvPr>
          <p:cNvPicPr>
            <a:picLocks noChangeAspect="1"/>
          </p:cNvPicPr>
          <p:nvPr/>
        </p:nvPicPr>
        <p:blipFill>
          <a:blip r:embed="rId4"/>
          <a:stretch>
            <a:fillRect/>
          </a:stretch>
        </p:blipFill>
        <p:spPr>
          <a:xfrm>
            <a:off x="87912" y="1791937"/>
            <a:ext cx="1845034" cy="1838325"/>
          </a:xfrm>
          <a:prstGeom prst="rect">
            <a:avLst/>
          </a:prstGeom>
        </p:spPr>
      </p:pic>
    </p:spTree>
    <p:extLst>
      <p:ext uri="{BB962C8B-B14F-4D97-AF65-F5344CB8AC3E}">
        <p14:creationId xmlns:p14="http://schemas.microsoft.com/office/powerpoint/2010/main" val="2705608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23B2F6-FCE6-F3DB-7958-699C57D3909B}"/>
              </a:ext>
            </a:extLst>
          </p:cNvPr>
          <p:cNvPicPr>
            <a:picLocks noChangeAspect="1"/>
          </p:cNvPicPr>
          <p:nvPr/>
        </p:nvPicPr>
        <p:blipFill>
          <a:blip r:embed="rId3"/>
          <a:stretch>
            <a:fillRect/>
          </a:stretch>
        </p:blipFill>
        <p:spPr>
          <a:xfrm>
            <a:off x="2608401" y="1142873"/>
            <a:ext cx="3325425" cy="2634580"/>
          </a:xfrm>
          <a:prstGeom prst="rect">
            <a:avLst/>
          </a:prstGeom>
        </p:spPr>
      </p:pic>
      <p:pic>
        <p:nvPicPr>
          <p:cNvPr id="6" name="Picture 5" descr="Logo&#10;&#10;Description automatically generated">
            <a:extLst>
              <a:ext uri="{FF2B5EF4-FFF2-40B4-BE49-F238E27FC236}">
                <a16:creationId xmlns:a16="http://schemas.microsoft.com/office/drawing/2014/main" id="{E5AC7DC3-D086-0369-441F-6FBB2B517D6E}"/>
              </a:ext>
            </a:extLst>
          </p:cNvPr>
          <p:cNvPicPr>
            <a:picLocks noChangeAspect="1"/>
          </p:cNvPicPr>
          <p:nvPr/>
        </p:nvPicPr>
        <p:blipFill>
          <a:blip r:embed="rId4"/>
          <a:stretch>
            <a:fillRect/>
          </a:stretch>
        </p:blipFill>
        <p:spPr>
          <a:xfrm>
            <a:off x="5933826" y="1031286"/>
            <a:ext cx="2857754" cy="2857754"/>
          </a:xfrm>
          <a:prstGeom prst="rect">
            <a:avLst/>
          </a:prstGeom>
        </p:spPr>
      </p:pic>
      <p:pic>
        <p:nvPicPr>
          <p:cNvPr id="2" name="Picture 1">
            <a:extLst>
              <a:ext uri="{FF2B5EF4-FFF2-40B4-BE49-F238E27FC236}">
                <a16:creationId xmlns:a16="http://schemas.microsoft.com/office/drawing/2014/main" id="{9DEDC1B5-E335-CAD2-C79C-FC21B1E47700}"/>
              </a:ext>
            </a:extLst>
          </p:cNvPr>
          <p:cNvPicPr>
            <a:picLocks noChangeAspect="1"/>
          </p:cNvPicPr>
          <p:nvPr/>
        </p:nvPicPr>
        <p:blipFill>
          <a:blip r:embed="rId5"/>
          <a:stretch>
            <a:fillRect/>
          </a:stretch>
        </p:blipFill>
        <p:spPr>
          <a:xfrm>
            <a:off x="352420" y="1297865"/>
            <a:ext cx="2141076" cy="2324597"/>
          </a:xfrm>
          <a:prstGeom prst="rect">
            <a:avLst/>
          </a:prstGeom>
        </p:spPr>
      </p:pic>
    </p:spTree>
    <p:extLst>
      <p:ext uri="{BB962C8B-B14F-4D97-AF65-F5344CB8AC3E}">
        <p14:creationId xmlns:p14="http://schemas.microsoft.com/office/powerpoint/2010/main" val="1022668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BDABA9-3782-48E3-80ED-FE0517DA45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2045" y="4351873"/>
            <a:ext cx="1728788" cy="592931"/>
          </a:xfrm>
          <a:prstGeom prst="rect">
            <a:avLst/>
          </a:prstGeom>
        </p:spPr>
      </p:pic>
      <p:sp>
        <p:nvSpPr>
          <p:cNvPr id="12" name="Title 1">
            <a:extLst>
              <a:ext uri="{FF2B5EF4-FFF2-40B4-BE49-F238E27FC236}">
                <a16:creationId xmlns:a16="http://schemas.microsoft.com/office/drawing/2014/main" id="{EFA77172-967A-4C30-94C3-CDE332AC2558}"/>
              </a:ext>
            </a:extLst>
          </p:cNvPr>
          <p:cNvSpPr txBox="1">
            <a:spLocks/>
          </p:cNvSpPr>
          <p:nvPr/>
        </p:nvSpPr>
        <p:spPr>
          <a:xfrm>
            <a:off x="1774066" y="142605"/>
            <a:ext cx="6827036" cy="857250"/>
          </a:xfrm>
          <a:prstGeom prst="rect">
            <a:avLst/>
          </a:prstGeom>
        </p:spPr>
        <p:txBody>
          <a:bodyPr vert="horz" lIns="91440" tIns="45720" rIns="91440" bIns="45720" rtlCol="0" anchor="b">
            <a:normAutofit/>
          </a:bodyPr>
          <a:lstStyle>
            <a:lvl1pPr algn="ctr" defTabSz="685783" rtl="0" eaLnBrk="1" latinLnBrk="0" hangingPunct="1">
              <a:lnSpc>
                <a:spcPct val="90000"/>
              </a:lnSpc>
              <a:spcBef>
                <a:spcPct val="0"/>
              </a:spcBef>
              <a:buNone/>
              <a:defRPr sz="4500" kern="1200">
                <a:solidFill>
                  <a:schemeClr val="tx1"/>
                </a:solidFill>
                <a:latin typeface="+mj-lt"/>
                <a:ea typeface="+mj-ea"/>
                <a:cs typeface="+mj-cs"/>
              </a:defRPr>
            </a:lvl1pPr>
          </a:lstStyle>
          <a:p>
            <a:pPr defTabSz="685766" fontAlgn="auto">
              <a:spcAft>
                <a:spcPts val="0"/>
              </a:spcAft>
            </a:pPr>
            <a:r>
              <a:rPr lang="en-GB" sz="3600" b="1" dirty="0">
                <a:solidFill>
                  <a:srgbClr val="387626"/>
                </a:solidFill>
                <a:latin typeface="Calibri" panose="020F0502020204030204"/>
              </a:rPr>
              <a:t>Developing Market Opportunities</a:t>
            </a:r>
          </a:p>
        </p:txBody>
      </p:sp>
      <p:sp>
        <p:nvSpPr>
          <p:cNvPr id="13" name="Content Placeholder 6">
            <a:extLst>
              <a:ext uri="{FF2B5EF4-FFF2-40B4-BE49-F238E27FC236}">
                <a16:creationId xmlns:a16="http://schemas.microsoft.com/office/drawing/2014/main" id="{F1510743-4A78-4764-95F0-AC021EE9C10A}"/>
              </a:ext>
            </a:extLst>
          </p:cNvPr>
          <p:cNvSpPr txBox="1">
            <a:spLocks/>
          </p:cNvSpPr>
          <p:nvPr/>
        </p:nvSpPr>
        <p:spPr>
          <a:xfrm>
            <a:off x="2821737" y="1118082"/>
            <a:ext cx="5883352" cy="2910532"/>
          </a:xfrm>
          <a:prstGeom prst="rect">
            <a:avLst/>
          </a:prstGeom>
          <a:solidFill>
            <a:schemeClr val="accent4">
              <a:lumMod val="40000"/>
              <a:lumOff val="60000"/>
            </a:schemeClr>
          </a:solidFill>
        </p:spPr>
        <p:txBody>
          <a:bodyPr vert="horz" lIns="91440" tIns="45720" rIns="91440" bIns="45720" rtlCol="0">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685766" fontAlgn="auto">
              <a:spcAft>
                <a:spcPts val="0"/>
              </a:spcAft>
            </a:pPr>
            <a:r>
              <a:rPr lang="en-GB" sz="2400" b="1" dirty="0">
                <a:solidFill>
                  <a:prstClr val="black"/>
                </a:solidFill>
                <a:latin typeface="Calibri" panose="020F0502020204030204"/>
              </a:rPr>
              <a:t>LEAF Marque</a:t>
            </a:r>
          </a:p>
          <a:p>
            <a:pPr marL="285743" indent="-285743" algn="l" defTabSz="685766" fontAlgn="auto">
              <a:spcAft>
                <a:spcPts val="0"/>
              </a:spcAft>
              <a:buFont typeface="Arial" panose="020B0604020202020204" pitchFamily="34" charset="0"/>
              <a:buChar char="•"/>
            </a:pPr>
            <a:r>
              <a:rPr lang="en-GB" sz="1700" dirty="0">
                <a:solidFill>
                  <a:prstClr val="black"/>
                </a:solidFill>
                <a:latin typeface="Calibri" panose="020F0502020204030204"/>
              </a:rPr>
              <a:t>Independent assurance system</a:t>
            </a:r>
          </a:p>
          <a:p>
            <a:pPr marL="285743" indent="-285743" algn="l" defTabSz="685766" fontAlgn="auto">
              <a:spcAft>
                <a:spcPts val="0"/>
              </a:spcAft>
              <a:buFont typeface="Arial" panose="020B0604020202020204" pitchFamily="34" charset="0"/>
              <a:buChar char="•"/>
            </a:pPr>
            <a:r>
              <a:rPr lang="en-GB" sz="1700" b="1" dirty="0">
                <a:solidFill>
                  <a:prstClr val="black"/>
                </a:solidFill>
                <a:latin typeface="Calibri" panose="020F0502020204030204"/>
              </a:rPr>
              <a:t>Demonstrating </a:t>
            </a:r>
            <a:r>
              <a:rPr lang="en-GB" sz="1700" dirty="0">
                <a:solidFill>
                  <a:prstClr val="black"/>
                </a:solidFill>
                <a:latin typeface="Calibri" panose="020F0502020204030204"/>
              </a:rPr>
              <a:t> environmental sustainability credentials</a:t>
            </a:r>
          </a:p>
          <a:p>
            <a:pPr marL="285743" indent="-285743" algn="l" defTabSz="685766" fontAlgn="auto">
              <a:spcAft>
                <a:spcPts val="0"/>
              </a:spcAft>
              <a:buFont typeface="Arial" panose="020B0604020202020204" pitchFamily="34" charset="0"/>
              <a:buChar char="•"/>
            </a:pPr>
            <a:r>
              <a:rPr lang="en-GB" sz="1700" dirty="0">
                <a:solidFill>
                  <a:prstClr val="black"/>
                </a:solidFill>
                <a:latin typeface="Calibri" panose="020F0502020204030204"/>
              </a:rPr>
              <a:t>Whole farm and site specific  </a:t>
            </a:r>
          </a:p>
          <a:p>
            <a:pPr marL="285743" indent="-285743" algn="l" defTabSz="685766" fontAlgn="auto">
              <a:spcAft>
                <a:spcPts val="0"/>
              </a:spcAft>
              <a:buFont typeface="Arial" panose="020B0604020202020204" pitchFamily="34" charset="0"/>
              <a:buChar char="•"/>
            </a:pPr>
            <a:r>
              <a:rPr lang="en-GB" sz="1700" dirty="0">
                <a:solidFill>
                  <a:prstClr val="black"/>
                </a:solidFill>
                <a:latin typeface="Calibri" panose="020F0502020204030204"/>
              </a:rPr>
              <a:t>Global scheme and all farming types</a:t>
            </a:r>
          </a:p>
          <a:p>
            <a:pPr marL="285743" indent="-285743" algn="l" defTabSz="685766" fontAlgn="auto">
              <a:spcAft>
                <a:spcPts val="0"/>
              </a:spcAft>
              <a:buFont typeface="Arial" panose="020B0604020202020204" pitchFamily="34" charset="0"/>
              <a:buChar char="•"/>
            </a:pPr>
            <a:r>
              <a:rPr lang="en-GB" sz="1700" dirty="0">
                <a:solidFill>
                  <a:prstClr val="black"/>
                </a:solidFill>
                <a:latin typeface="Calibri" panose="020F0502020204030204"/>
              </a:rPr>
              <a:t>Incorporating </a:t>
            </a:r>
            <a:r>
              <a:rPr lang="en-GB" sz="1700" b="1" dirty="0">
                <a:solidFill>
                  <a:prstClr val="black"/>
                </a:solidFill>
                <a:latin typeface="Calibri" panose="020F0502020204030204"/>
              </a:rPr>
              <a:t>Outcomes Based Approach</a:t>
            </a:r>
          </a:p>
          <a:p>
            <a:pPr marL="285743" indent="-285743" algn="l" defTabSz="685766" fontAlgn="auto">
              <a:spcAft>
                <a:spcPts val="0"/>
              </a:spcAft>
              <a:buFont typeface="Arial" panose="020B0604020202020204" pitchFamily="34" charset="0"/>
              <a:buChar char="•"/>
            </a:pPr>
            <a:r>
              <a:rPr lang="en-GB" sz="1700" dirty="0">
                <a:solidFill>
                  <a:prstClr val="black"/>
                </a:solidFill>
                <a:latin typeface="Calibri" panose="020F0502020204030204"/>
              </a:rPr>
              <a:t>ISEAL Alliance Code Compliant – </a:t>
            </a:r>
            <a:r>
              <a:rPr lang="en-GB" sz="1200" dirty="0">
                <a:solidFill>
                  <a:prstClr val="black"/>
                </a:solidFill>
                <a:latin typeface="Calibri" panose="020F0502020204030204"/>
              </a:rPr>
              <a:t>Standard-Setting, Assurance, Impacts</a:t>
            </a:r>
          </a:p>
          <a:p>
            <a:pPr marL="285743" indent="-285743" algn="l" defTabSz="685766" fontAlgn="auto">
              <a:spcAft>
                <a:spcPts val="0"/>
              </a:spcAft>
              <a:buFont typeface="Arial" panose="020B0604020202020204" pitchFamily="34" charset="0"/>
              <a:buChar char="•"/>
            </a:pPr>
            <a:r>
              <a:rPr lang="en-GB" sz="1700" b="1" dirty="0">
                <a:solidFill>
                  <a:prstClr val="black"/>
                </a:solidFill>
                <a:latin typeface="Calibri" panose="020F0502020204030204"/>
              </a:rPr>
              <a:t>Earned Recognition </a:t>
            </a:r>
            <a:r>
              <a:rPr lang="en-GB" sz="1700" dirty="0">
                <a:solidFill>
                  <a:prstClr val="black"/>
                </a:solidFill>
                <a:latin typeface="Calibri" panose="020F0502020204030204"/>
              </a:rPr>
              <a:t>with Environment Agency</a:t>
            </a:r>
            <a:endParaRPr lang="en-GB" sz="1700" b="1"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7002D3C2-767C-F9B7-A23B-E7A43221240A}"/>
              </a:ext>
            </a:extLst>
          </p:cNvPr>
          <p:cNvPicPr>
            <a:picLocks noChangeAspect="1"/>
          </p:cNvPicPr>
          <p:nvPr/>
        </p:nvPicPr>
        <p:blipFill>
          <a:blip r:embed="rId4"/>
          <a:stretch>
            <a:fillRect/>
          </a:stretch>
        </p:blipFill>
        <p:spPr>
          <a:xfrm>
            <a:off x="145765" y="1114886"/>
            <a:ext cx="2675972" cy="3307199"/>
          </a:xfrm>
          <a:prstGeom prst="rect">
            <a:avLst/>
          </a:prstGeom>
        </p:spPr>
      </p:pic>
      <p:pic>
        <p:nvPicPr>
          <p:cNvPr id="3" name="Picture 2">
            <a:extLst>
              <a:ext uri="{FF2B5EF4-FFF2-40B4-BE49-F238E27FC236}">
                <a16:creationId xmlns:a16="http://schemas.microsoft.com/office/drawing/2014/main" id="{5F84719F-79E7-E5DC-3CA8-4477D5CE21BB}"/>
              </a:ext>
            </a:extLst>
          </p:cNvPr>
          <p:cNvPicPr>
            <a:picLocks noChangeAspect="1"/>
          </p:cNvPicPr>
          <p:nvPr/>
        </p:nvPicPr>
        <p:blipFill>
          <a:blip r:embed="rId5"/>
          <a:stretch>
            <a:fillRect/>
          </a:stretch>
        </p:blipFill>
        <p:spPr>
          <a:xfrm>
            <a:off x="3170229" y="4031810"/>
            <a:ext cx="1728789" cy="864395"/>
          </a:xfrm>
          <a:prstGeom prst="rect">
            <a:avLst/>
          </a:prstGeom>
        </p:spPr>
      </p:pic>
      <p:pic>
        <p:nvPicPr>
          <p:cNvPr id="1026" name="Picture 2" descr="Environment Agency Logo Vector (.EPS) Free Download">
            <a:extLst>
              <a:ext uri="{FF2B5EF4-FFF2-40B4-BE49-F238E27FC236}">
                <a16:creationId xmlns:a16="http://schemas.microsoft.com/office/drawing/2014/main" id="{36C8C859-C2B5-F82E-72DB-ECA08DAD4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0272" y="4176759"/>
            <a:ext cx="2051773" cy="57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831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713B4B-742C-27C3-A871-B7B9B5786F72}"/>
              </a:ext>
            </a:extLst>
          </p:cNvPr>
          <p:cNvPicPr>
            <a:picLocks noChangeAspect="1"/>
          </p:cNvPicPr>
          <p:nvPr/>
        </p:nvPicPr>
        <p:blipFill rotWithShape="1">
          <a:blip r:embed="rId3"/>
          <a:srcRect l="25233" t="5973" r="25581" b="5922"/>
          <a:stretch/>
        </p:blipFill>
        <p:spPr>
          <a:xfrm>
            <a:off x="1059875" y="1197032"/>
            <a:ext cx="3293050" cy="3316406"/>
          </a:xfrm>
          <a:prstGeom prst="rect">
            <a:avLst/>
          </a:prstGeom>
        </p:spPr>
      </p:pic>
      <p:sp>
        <p:nvSpPr>
          <p:cNvPr id="6" name="TextBox 5">
            <a:extLst>
              <a:ext uri="{FF2B5EF4-FFF2-40B4-BE49-F238E27FC236}">
                <a16:creationId xmlns:a16="http://schemas.microsoft.com/office/drawing/2014/main" id="{BCA7B311-56F3-8F2F-5CB7-76E34F1A8D48}"/>
              </a:ext>
            </a:extLst>
          </p:cNvPr>
          <p:cNvSpPr txBox="1"/>
          <p:nvPr/>
        </p:nvSpPr>
        <p:spPr>
          <a:xfrm>
            <a:off x="4437544" y="1043201"/>
            <a:ext cx="3744431" cy="3624069"/>
          </a:xfrm>
          <a:prstGeom prst="rect">
            <a:avLst/>
          </a:prstGeom>
          <a:noFill/>
        </p:spPr>
        <p:txBody>
          <a:bodyPr wrap="square" rtlCol="0">
            <a:spAutoFit/>
          </a:bodyPr>
          <a:lstStyle/>
          <a:p>
            <a:pPr algn="ctr"/>
            <a:endParaRPr lang="en-GB" sz="1200" b="0" i="0" dirty="0">
              <a:solidFill>
                <a:srgbClr val="387C2B"/>
              </a:solidFill>
              <a:effectLst/>
              <a:latin typeface="+mn-lt"/>
            </a:endParaRPr>
          </a:p>
          <a:p>
            <a:pPr algn="l" fontAlgn="ctr">
              <a:buFont typeface="Arial" panose="020B0604020202020204" pitchFamily="34" charset="0"/>
              <a:buChar char="•"/>
            </a:pPr>
            <a:r>
              <a:rPr lang="en-GB" sz="1200" b="1" i="0" dirty="0">
                <a:effectLst/>
                <a:latin typeface="+mn-lt"/>
              </a:rPr>
              <a:t>877</a:t>
            </a:r>
            <a:r>
              <a:rPr lang="en-GB" sz="1200" b="0" i="0" dirty="0">
                <a:effectLst/>
                <a:latin typeface="+mn-lt"/>
              </a:rPr>
              <a:t> LEAF Marque certified businesses in </a:t>
            </a:r>
            <a:r>
              <a:rPr lang="en-GB" sz="1200" b="1" i="0" dirty="0">
                <a:effectLst/>
                <a:latin typeface="+mn-lt"/>
              </a:rPr>
              <a:t>19 countries worldwide</a:t>
            </a:r>
            <a:r>
              <a:rPr lang="en-GB" sz="1200" b="0" i="0" dirty="0">
                <a:effectLst/>
                <a:latin typeface="+mn-lt"/>
              </a:rPr>
              <a:t> </a:t>
            </a:r>
          </a:p>
          <a:p>
            <a:pPr algn="l" fontAlgn="ctr">
              <a:buFont typeface="Arial" panose="020B0604020202020204" pitchFamily="34" charset="0"/>
              <a:buChar char="•"/>
            </a:pPr>
            <a:endParaRPr lang="en-GB" sz="1200" b="0" i="0" dirty="0">
              <a:effectLst/>
              <a:latin typeface="+mn-lt"/>
            </a:endParaRPr>
          </a:p>
          <a:p>
            <a:pPr algn="l" fontAlgn="ctr">
              <a:buFont typeface="Arial" panose="020B0604020202020204" pitchFamily="34" charset="0"/>
              <a:buChar char="•"/>
            </a:pPr>
            <a:r>
              <a:rPr lang="en-GB" sz="1200" b="1" i="0" dirty="0">
                <a:effectLst/>
                <a:latin typeface="+mn-lt"/>
              </a:rPr>
              <a:t>Almost half (48%) of the UK’s fruit and vegetables</a:t>
            </a:r>
            <a:r>
              <a:rPr lang="en-GB" sz="1200" b="0" i="0" dirty="0">
                <a:effectLst/>
                <a:latin typeface="+mn-lt"/>
              </a:rPr>
              <a:t> are grown sustainably on LEAF Marque certified businesses</a:t>
            </a:r>
          </a:p>
          <a:p>
            <a:pPr algn="l" fontAlgn="ctr">
              <a:buFont typeface="Arial" panose="020B0604020202020204" pitchFamily="34" charset="0"/>
              <a:buChar char="•"/>
            </a:pPr>
            <a:endParaRPr lang="en-GB" sz="1200" b="0" i="0" dirty="0">
              <a:effectLst/>
              <a:latin typeface="+mn-lt"/>
            </a:endParaRPr>
          </a:p>
          <a:p>
            <a:pPr algn="l" fontAlgn="ctr">
              <a:buFont typeface="Arial" panose="020B0604020202020204" pitchFamily="34" charset="0"/>
              <a:buChar char="•"/>
            </a:pPr>
            <a:r>
              <a:rPr lang="en-GB" sz="1200" b="1" i="0" dirty="0">
                <a:effectLst/>
                <a:latin typeface="+mn-lt"/>
              </a:rPr>
              <a:t>75% </a:t>
            </a:r>
            <a:r>
              <a:rPr lang="en-GB" sz="1200" b="0" i="0" dirty="0">
                <a:effectLst/>
                <a:latin typeface="+mn-lt"/>
              </a:rPr>
              <a:t>of LEAF Marque farms have one or more types of</a:t>
            </a:r>
            <a:r>
              <a:rPr lang="en-GB" sz="1200" b="1" i="0" dirty="0">
                <a:effectLst/>
                <a:latin typeface="+mn-lt"/>
              </a:rPr>
              <a:t> renewable energy generation </a:t>
            </a:r>
            <a:r>
              <a:rPr lang="en-GB" sz="1200" b="0" i="0" dirty="0">
                <a:effectLst/>
                <a:latin typeface="+mn-lt"/>
              </a:rPr>
              <a:t>and</a:t>
            </a:r>
            <a:r>
              <a:rPr lang="en-GB" sz="1200" b="1" i="0" dirty="0">
                <a:effectLst/>
                <a:latin typeface="+mn-lt"/>
              </a:rPr>
              <a:t> 44% </a:t>
            </a:r>
            <a:r>
              <a:rPr lang="en-GB" sz="1200" b="0" i="0" dirty="0">
                <a:effectLst/>
                <a:latin typeface="+mn-lt"/>
              </a:rPr>
              <a:t>use a</a:t>
            </a:r>
            <a:r>
              <a:rPr lang="en-GB" sz="1200" b="1" i="0" dirty="0">
                <a:effectLst/>
                <a:latin typeface="+mn-lt"/>
              </a:rPr>
              <a:t> carbon footprint tool</a:t>
            </a:r>
          </a:p>
          <a:p>
            <a:pPr algn="l" fontAlgn="ctr">
              <a:buFont typeface="Arial" panose="020B0604020202020204" pitchFamily="34" charset="0"/>
              <a:buChar char="•"/>
            </a:pPr>
            <a:endParaRPr lang="en-GB" sz="1200" b="0" i="0" dirty="0">
              <a:effectLst/>
              <a:latin typeface="+mn-lt"/>
            </a:endParaRPr>
          </a:p>
          <a:p>
            <a:pPr algn="l" fontAlgn="ctr">
              <a:buFont typeface="Arial" panose="020B0604020202020204" pitchFamily="34" charset="0"/>
              <a:buChar char="•"/>
            </a:pPr>
            <a:r>
              <a:rPr lang="en-GB" sz="1200" b="1" i="0" dirty="0">
                <a:effectLst/>
                <a:latin typeface="+mn-lt"/>
              </a:rPr>
              <a:t>73% </a:t>
            </a:r>
            <a:r>
              <a:rPr lang="en-GB" sz="1200" b="0" i="0" dirty="0">
                <a:effectLst/>
                <a:latin typeface="+mn-lt"/>
              </a:rPr>
              <a:t>of LEAF Marque businesses have a general policy to</a:t>
            </a:r>
            <a:r>
              <a:rPr lang="en-GB" sz="1200" b="1" i="0" dirty="0">
                <a:effectLst/>
                <a:latin typeface="+mn-lt"/>
              </a:rPr>
              <a:t> increase soil organic matter </a:t>
            </a:r>
            <a:r>
              <a:rPr lang="en-GB" sz="1200" b="0" i="0" dirty="0">
                <a:effectLst/>
                <a:latin typeface="+mn-lt"/>
              </a:rPr>
              <a:t>with</a:t>
            </a:r>
            <a:r>
              <a:rPr lang="en-GB" sz="1200" b="1" i="0" dirty="0">
                <a:effectLst/>
                <a:latin typeface="+mn-lt"/>
              </a:rPr>
              <a:t> 46% recording soil organic matter </a:t>
            </a:r>
            <a:r>
              <a:rPr lang="en-GB" sz="1200" b="0" i="0" dirty="0">
                <a:effectLst/>
                <a:latin typeface="+mn-lt"/>
              </a:rPr>
              <a:t>and</a:t>
            </a:r>
            <a:r>
              <a:rPr lang="en-GB" sz="1200" b="1" i="0" dirty="0">
                <a:effectLst/>
                <a:latin typeface="+mn-lt"/>
              </a:rPr>
              <a:t> 50% optimising carbon capture and sequestration</a:t>
            </a:r>
          </a:p>
          <a:p>
            <a:pPr algn="l" fontAlgn="ctr">
              <a:buFont typeface="Arial" panose="020B0604020202020204" pitchFamily="34" charset="0"/>
              <a:buChar char="•"/>
            </a:pPr>
            <a:endParaRPr lang="en-GB" sz="1200" b="0" i="0" dirty="0">
              <a:effectLst/>
              <a:latin typeface="+mn-lt"/>
            </a:endParaRPr>
          </a:p>
          <a:p>
            <a:pPr algn="l" fontAlgn="ctr">
              <a:buFont typeface="Arial" panose="020B0604020202020204" pitchFamily="34" charset="0"/>
              <a:buChar char="•"/>
            </a:pPr>
            <a:r>
              <a:rPr lang="en-GB" sz="1200" b="0" i="0" dirty="0">
                <a:effectLst/>
                <a:latin typeface="+mn-lt"/>
              </a:rPr>
              <a:t>LEAF Marque farms have an average habitat area of </a:t>
            </a:r>
            <a:r>
              <a:rPr lang="en-GB" sz="1200" b="1" i="0" dirty="0">
                <a:effectLst/>
                <a:latin typeface="+mn-lt"/>
              </a:rPr>
              <a:t>15%</a:t>
            </a:r>
            <a:r>
              <a:rPr lang="en-GB" sz="1200" b="0" i="0" dirty="0">
                <a:effectLst/>
                <a:latin typeface="+mn-lt"/>
              </a:rPr>
              <a:t> </a:t>
            </a:r>
          </a:p>
          <a:p>
            <a:pPr defTabSz="685800" eaLnBrk="1" fontAlgn="auto" hangingPunct="1">
              <a:spcBef>
                <a:spcPts val="0"/>
              </a:spcBef>
              <a:spcAft>
                <a:spcPts val="0"/>
              </a:spcAft>
              <a:defRPr/>
            </a:pPr>
            <a:endParaRPr lang="en-GB" sz="1350" dirty="0">
              <a:solidFill>
                <a:prstClr val="black"/>
              </a:solidFill>
              <a:latin typeface="Calibri" panose="020F0502020204030204"/>
              <a:ea typeface="+mn-ea"/>
            </a:endParaRPr>
          </a:p>
        </p:txBody>
      </p:sp>
      <p:sp>
        <p:nvSpPr>
          <p:cNvPr id="7" name="Title 1">
            <a:extLst>
              <a:ext uri="{FF2B5EF4-FFF2-40B4-BE49-F238E27FC236}">
                <a16:creationId xmlns:a16="http://schemas.microsoft.com/office/drawing/2014/main" id="{0AE2A626-FC9A-6D68-886C-0CCDBD247487}"/>
              </a:ext>
            </a:extLst>
          </p:cNvPr>
          <p:cNvSpPr txBox="1">
            <a:spLocks/>
          </p:cNvSpPr>
          <p:nvPr/>
        </p:nvSpPr>
        <p:spPr bwMode="auto">
          <a:xfrm>
            <a:off x="1190847" y="400541"/>
            <a:ext cx="676230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189"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189"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189"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189"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189"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189" algn="ctr" defTabSz="457189"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378" algn="ctr" defTabSz="457189"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566" algn="ctr" defTabSz="457189"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754" algn="ctr" defTabSz="457189"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defTabSz="457178">
              <a:defRPr/>
            </a:pPr>
            <a:r>
              <a:rPr lang="en-GB" sz="2800" b="1" dirty="0">
                <a:solidFill>
                  <a:srgbClr val="006600"/>
                </a:solidFill>
                <a:latin typeface="Calibri"/>
              </a:rPr>
              <a:t>Driving impact</a:t>
            </a:r>
          </a:p>
        </p:txBody>
      </p:sp>
    </p:spTree>
    <p:extLst>
      <p:ext uri="{BB962C8B-B14F-4D97-AF65-F5344CB8AC3E}">
        <p14:creationId xmlns:p14="http://schemas.microsoft.com/office/powerpoint/2010/main" val="4217586924"/>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Calibri"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Calibri"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ainsburys OB Theme 2019 V2-001">
  <a:themeElements>
    <a:clrScheme name="Custom 6">
      <a:dk1>
        <a:srgbClr val="000000"/>
      </a:dk1>
      <a:lt1>
        <a:srgbClr val="FFFFFF"/>
      </a:lt1>
      <a:dk2>
        <a:srgbClr val="4FAB5B"/>
      </a:dk2>
      <a:lt2>
        <a:srgbClr val="4BAEE9"/>
      </a:lt2>
      <a:accent1>
        <a:srgbClr val="F06C00"/>
      </a:accent1>
      <a:accent2>
        <a:srgbClr val="711640"/>
      </a:accent2>
      <a:accent3>
        <a:srgbClr val="A0CE63"/>
      </a:accent3>
      <a:accent4>
        <a:srgbClr val="F7C241"/>
      </a:accent4>
      <a:accent5>
        <a:srgbClr val="D8127D"/>
      </a:accent5>
      <a:accent6>
        <a:srgbClr val="68369B"/>
      </a:accent6>
      <a:hlink>
        <a:srgbClr val="0432FF"/>
      </a:hlink>
      <a:folHlink>
        <a:srgbClr val="932092"/>
      </a:folHlink>
    </a:clrScheme>
    <a:fontScheme name="Sainsburys">
      <a:majorFont>
        <a:latin typeface="Mary Ann ExtraBold"/>
        <a:ea typeface=""/>
        <a:cs typeface=""/>
      </a:majorFont>
      <a:minorFont>
        <a:latin typeface="Mary An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rtlCol="0" anchor="t" anchorCtr="0" compatLnSpc="1">
        <a:prstTxWarp prst="textNoShape">
          <a:avLst/>
        </a:prstTxWarp>
        <a:spAutoFit/>
      </a:bodyPr>
      <a:lstStyle>
        <a:defPPr>
          <a:defRPr dirty="0" smtClean="0">
            <a:latin typeface="+mn-lt"/>
          </a:defRPr>
        </a:defPPr>
      </a:lstStyle>
    </a:txDef>
  </a:objectDefaults>
  <a:extraClrSchemeLst>
    <a:extraClrScheme>
      <a:clrScheme name="Default Design 1">
        <a:dk1>
          <a:srgbClr val="000000"/>
        </a:dk1>
        <a:lt1>
          <a:srgbClr val="FFFFFF"/>
        </a:lt1>
        <a:dk2>
          <a:srgbClr val="F07600"/>
        </a:dk2>
        <a:lt2>
          <a:srgbClr val="636B70"/>
        </a:lt2>
        <a:accent1>
          <a:srgbClr val="ADADAD"/>
        </a:accent1>
        <a:accent2>
          <a:srgbClr val="9C3024"/>
        </a:accent2>
        <a:accent3>
          <a:srgbClr val="FFFFFF"/>
        </a:accent3>
        <a:accent4>
          <a:srgbClr val="000000"/>
        </a:accent4>
        <a:accent5>
          <a:srgbClr val="D3D3D3"/>
        </a:accent5>
        <a:accent6>
          <a:srgbClr val="8D2A20"/>
        </a:accent6>
        <a:hlink>
          <a:srgbClr val="0066CB"/>
        </a:hlink>
        <a:folHlink>
          <a:srgbClr val="99CD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insburys OB Theme 2019 V2-001" id="{5AD9F455-3239-4A46-A1F8-C7E733F6BBB5}" vid="{3DD41937-05B9-424E-A6B1-6AE0E628F90D}"/>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1832</TotalTime>
  <Words>1082</Words>
  <Application>Microsoft Office PowerPoint</Application>
  <PresentationFormat>On-screen Show (16:9)</PresentationFormat>
  <Paragraphs>153</Paragraphs>
  <Slides>22</Slides>
  <Notes>14</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vt:i4>
      </vt:variant>
    </vt:vector>
  </HeadingPairs>
  <TitlesOfParts>
    <vt:vector size="37" baseType="lpstr">
      <vt:lpstr>Arial</vt:lpstr>
      <vt:lpstr>Arial</vt:lpstr>
      <vt:lpstr>Calibri</vt:lpstr>
      <vt:lpstr>Calibri Light</vt:lpstr>
      <vt:lpstr>Mary Ann</vt:lpstr>
      <vt:lpstr>Mary Ann ExtraBold</vt:lpstr>
      <vt:lpstr>Mary Ann Medium</vt:lpstr>
      <vt:lpstr>Sainsburys Logo</vt:lpstr>
      <vt:lpstr>Source Sans Pro</vt:lpstr>
      <vt:lpstr>Texta</vt:lpstr>
      <vt:lpstr>Texta Black</vt:lpstr>
      <vt:lpstr>2_Office Theme</vt:lpstr>
      <vt:lpstr>Default Design</vt:lpstr>
      <vt:lpstr>Sainsburys OB Theme 2019 V2-001</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for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Drummond</dc:creator>
  <cp:lastModifiedBy>Will Sibly</cp:lastModifiedBy>
  <cp:revision>56</cp:revision>
  <dcterms:created xsi:type="dcterms:W3CDTF">2021-01-22T15:16:16Z</dcterms:created>
  <dcterms:modified xsi:type="dcterms:W3CDTF">2022-05-09T14:29:04Z</dcterms:modified>
</cp:coreProperties>
</file>